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14747934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84BE4C-F5DA-7246-8F20-6BB53A23847D}" v="4" dt="2024-02-19T16:43:37.949"/>
    <p1510:client id="{BFFAC008-2CDA-40E7-890E-5C39CF8FA702}" v="1" dt="2024-02-19T16:40:37.9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60" autoAdjust="0"/>
    <p:restoredTop sz="94660"/>
  </p:normalViewPr>
  <p:slideViewPr>
    <p:cSldViewPr snapToGrid="0">
      <p:cViewPr varScale="1">
        <p:scale>
          <a:sx n="155" d="100"/>
          <a:sy n="155" d="100"/>
        </p:scale>
        <p:origin x="174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D2D02F-DDE7-4B38-9596-CB8BC2C220E5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31906-030B-4AA4-84A4-37A1C55060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851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We will provide both our sales people and our sales leaders with a self service SFDC dashboard which will give a view of the status of all their opportunities.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311E8DB-6A4C-4C83-82CD-75B2E80577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522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6FB79-9962-7A7A-4E64-93F719D96A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CCAECA-1ABC-BD6D-D42A-4F0966E898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D35D0A-0D56-6465-1A78-8C7D6F46C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CD22C-9BB3-C39D-6E14-F97EEAF61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DBA54-14AC-6FFD-94F7-369590641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430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07FA2-97A0-7C08-DFF7-D65970F2F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53717D-F726-F12A-C4A6-A8086C4032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25BF2E-989B-20AC-8B7F-E39ABE305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703C2-1A83-F8BA-1C22-90B2646BB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3DB618-F0F4-EA78-674B-ACEB193AF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929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2E1297-1EF4-3A44-93C8-3C2BAB20ED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C783A4-9736-EE24-746D-C1FA28F316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3CEB84-C2FB-09F2-DD5B-CEFC16FD0C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FF26C-A259-76C9-0842-0ED5FF896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E1D67-6EF5-2587-CA40-B54866C14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025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-1col-5D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B2C8C-BBC3-4CB4-A679-24462238F4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457200"/>
            <a:ext cx="11228832" cy="36576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enter headline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0EAC1D-C901-4858-A756-4CE03BC356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932688"/>
            <a:ext cx="11228832" cy="365760"/>
          </a:xfrm>
        </p:spPr>
        <p:txBody>
          <a:bodyPr/>
          <a:lstStyle>
            <a:lvl1pPr marL="0" indent="0">
              <a:buNone/>
              <a:defRPr sz="2399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Click to enter subhead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36C0A249-756A-47ED-8637-1125701A113E}"/>
              </a:ext>
            </a:extLst>
          </p:cNvPr>
          <p:cNvSpPr txBox="1">
            <a:spLocks/>
          </p:cNvSpPr>
          <p:nvPr userDrawn="1"/>
        </p:nvSpPr>
        <p:spPr>
          <a:xfrm>
            <a:off x="0" y="6401929"/>
            <a:ext cx="1580444" cy="457200"/>
          </a:xfrm>
          <a:prstGeom prst="rect">
            <a:avLst/>
          </a:prstGeom>
        </p:spPr>
        <p:txBody>
          <a:bodyPr lIns="182832" tIns="0" rIns="0" bIns="182832" anchor="b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1pPr>
            <a:lvl2pPr marL="60949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2pPr>
            <a:lvl3pPr marL="1218987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3pPr>
            <a:lvl4pPr marL="182848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4pPr>
            <a:lvl5pPr marL="2437973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5pPr>
            <a:lvl6pPr marL="304746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6pPr>
            <a:lvl7pPr marL="3656960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7pPr>
            <a:lvl8pPr marL="4266453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8pPr>
            <a:lvl9pPr marL="4875947" algn="l" defTabSz="1218987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itchFamily="34" charset="0"/>
                <a:ea typeface="MS PGothic" pitchFamily="34" charset="-128"/>
                <a:cs typeface="+mn-cs"/>
              </a:rPr>
              <a:t>ZEBRA TECHNOLOGIES</a:t>
            </a:r>
          </a:p>
        </p:txBody>
      </p:sp>
      <p:sp>
        <p:nvSpPr>
          <p:cNvPr id="7" name="AutoShape 2">
            <a:extLst>
              <a:ext uri="{FF2B5EF4-FFF2-40B4-BE49-F238E27FC236}">
                <a16:creationId xmlns:a16="http://schemas.microsoft.com/office/drawing/2014/main" id="{3CBA71D9-675A-4F40-94DA-6A30D93681D6}"/>
              </a:ext>
            </a:extLst>
          </p:cNvPr>
          <p:cNvSpPr>
            <a:spLocks noChangeAspect="1" noChangeArrowheads="1"/>
          </p:cNvSpPr>
          <p:nvPr userDrawn="1"/>
        </p:nvSpPr>
        <p:spPr bwMode="auto">
          <a:xfrm flipH="1">
            <a:off x="6094412" y="6340477"/>
            <a:ext cx="6097588" cy="517525"/>
          </a:xfrm>
          <a:prstGeom prst="rtTriangle">
            <a:avLst/>
          </a:prstGeom>
          <a:gradFill>
            <a:gsLst>
              <a:gs pos="0">
                <a:srgbClr val="00FFFF"/>
              </a:gs>
              <a:gs pos="50000">
                <a:srgbClr val="00C9FF"/>
              </a:gs>
              <a:gs pos="100000">
                <a:srgbClr val="0099FF"/>
              </a:gs>
            </a:gsLst>
            <a:lin ang="0" scaled="1"/>
          </a:gradFill>
          <a:ln>
            <a:noFill/>
          </a:ln>
          <a:effectLst/>
        </p:spPr>
        <p:txBody>
          <a:bodyPr vert="horz" wrap="square" lIns="36566" tIns="36566" rIns="36566" bIns="3656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126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799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MS PGothic" pitchFamily="34" charset="-128"/>
              <a:cs typeface="Arial" panose="020B0604020202020204" pitchFamily="34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936000-FC78-4C5F-9205-2DC965F8109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318" y="1691640"/>
            <a:ext cx="11277489" cy="4050792"/>
          </a:xfrm>
        </p:spPr>
        <p:txBody>
          <a:bodyPr/>
          <a:lstStyle>
            <a:lvl1pPr>
              <a:buClr>
                <a:schemeClr val="accent4"/>
              </a:buClr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612717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17985-A411-AA10-B0A3-106D336A59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7607A6-1250-86CB-665B-25CF5A1F13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CBBE6-B5D8-4DB4-A811-05595D57FC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0905A8-1463-3FCB-7AB2-AA7A15DFA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3056A9-C8D0-BF31-52B6-B8197E9DF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6620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797F37-7EFC-21D0-6A35-212F1C6D2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40275A-7B03-1E94-6CD2-0215C965F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839EDB-EB00-FF4C-88B5-F3F4F7BAD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84D78-28C7-63CD-D239-67775B341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A682A-19F1-1DC8-7301-6CC4A13C1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08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CA868-8198-BB7E-03F0-EAB7280F9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E57B9-7705-DFA5-48AA-4F184AB5C6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46A650-57C4-6689-E2BF-FCBA7E5470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7DBD0-A19C-7314-0BD4-C5C29DE9A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255BFD-9B31-5C11-546E-07F5588B2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F6013B-05E5-9AC4-DED4-2BC25774A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4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73C34-EAD3-3D40-67F4-F75A20176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AF404B-5C41-05D5-CF14-78229BEA9D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0EB6F6-4961-C435-0B75-A33054E3E0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8F0F75-B941-535A-9189-E53C85A6E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E4BA0D-6389-CCFF-D708-8829F5A552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3D51B8-84FB-3E96-ECEC-4E25AD340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CB7ECA-162B-BA60-4B22-F4AD10BBB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E4E3067-5C36-8788-D6BD-95B270252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08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D7156-947E-3FB1-764E-C6055BDBB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7FD5C1F-6B29-6FEF-749B-AF247E148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297DFE-3C94-47A7-3EAA-2502303E45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786D0A-6805-52ED-DAEA-DB8C2C20B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510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520C8B-57EE-1E0A-566A-3AB54A485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EB06F5-79F9-3C46-EB78-5237BFDAD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8EB9CD-FAE6-2307-BB80-CE549C0B3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981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779FA-4400-F790-9F11-170788905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B0531-57F4-07CF-6F8D-1FA86A6BA8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F28900-8CDE-6051-E01C-2F080BE2E4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0BBF34-D538-F4F4-CDCA-0B82C6C33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7353F3-A537-E3A0-16CF-3AEED6802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7F570D-0A31-38C2-0B09-841AAB70D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870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77BF93-F0C4-B739-1926-CF578F40B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B0B43F-810A-7B8A-F243-4A4E4A47B5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DB3B15-577E-BE8B-3125-BAC1D0CC9C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402ADF4-E02F-ED5F-8ADD-5A227C40A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53318C-F0CC-1DB3-2497-99DA01553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31A4D8-C982-BF9F-7730-FFB6AE885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47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52166D-1E5A-270A-E38D-F3398A6F1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FC7060-47BE-1071-5489-F69C4DF471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00F513-14E0-CD50-6F67-2112325853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F4240-83DC-4EDD-B8AB-F48165B88497}" type="datetimeFigureOut">
              <a:rPr lang="en-US" smtClean="0"/>
              <a:t>10/2/2024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87753A-8D87-3B32-EFFE-FCFBFAC19E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1E2662-93AD-A1C9-ED7D-3F8C7D4AC3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D9175-CEB4-4F8A-8347-F1FEE9E61D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177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DB3112-763D-2E85-1B3E-2C55577C3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2800" dirty="0"/>
              <a:t>RFID for Inventory Location</a:t>
            </a:r>
            <a:endParaRPr lang="en-US" sz="28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0DDC18-59E7-FA0A-7D7B-B27EAC5F663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8787" y="1238250"/>
            <a:ext cx="11274552" cy="450418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buNone/>
            </a:pPr>
            <a:r>
              <a:rPr lang="en-US" dirty="0">
                <a:solidFill>
                  <a:srgbClr val="FFC000"/>
                </a:solidFill>
                <a:latin typeface="Arial"/>
                <a:cs typeface="Arial"/>
              </a:rPr>
              <a:t>•</a:t>
            </a:r>
            <a:r>
              <a:rPr lang="en-US" dirty="0">
                <a:ea typeface="Calibri"/>
                <a:cs typeface="Calibri"/>
              </a:rPr>
              <a:t>Do you currently have an issue with your stock file accuracy?  Is your PI inventory accuracy similar to industry standards?</a:t>
            </a: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FFC000"/>
                </a:solidFill>
                <a:latin typeface="Arial"/>
                <a:cs typeface="Arial"/>
              </a:rPr>
              <a:t>•</a:t>
            </a:r>
            <a:r>
              <a:rPr lang="en-US" dirty="0">
                <a:ea typeface="Calibri"/>
                <a:cs typeface="Calibri"/>
              </a:rPr>
              <a:t>Do you source all your own products?</a:t>
            </a:r>
          </a:p>
          <a:p>
            <a:r>
              <a:rPr lang="en-US" dirty="0">
                <a:cs typeface="Calibri"/>
              </a:rPr>
              <a:t>Is there a mandate to source tag by your </a:t>
            </a:r>
            <a:r>
              <a:rPr lang="en-US">
                <a:cs typeface="Calibri"/>
              </a:rPr>
              <a:t>retailer or suppliers</a:t>
            </a: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FFC000"/>
                </a:solidFill>
                <a:latin typeface="Arial"/>
                <a:cs typeface="Arial"/>
              </a:rPr>
              <a:t>•</a:t>
            </a:r>
            <a:r>
              <a:rPr lang="en-US" dirty="0">
                <a:ea typeface="Calibri"/>
                <a:cs typeface="Calibri"/>
              </a:rPr>
              <a:t>Are you in control of your supply chain to allow you to add RFID tags to the products?</a:t>
            </a: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FFC000"/>
                </a:solidFill>
                <a:latin typeface="Arial"/>
                <a:cs typeface="Arial"/>
              </a:rPr>
              <a:t>•</a:t>
            </a:r>
            <a:r>
              <a:rPr lang="en-US" dirty="0">
                <a:ea typeface="Calibri"/>
                <a:cs typeface="Calibri"/>
              </a:rPr>
              <a:t>How often do you have products unavailable on the shelf?</a:t>
            </a:r>
          </a:p>
          <a:p>
            <a:pPr>
              <a:buNone/>
            </a:pPr>
            <a:r>
              <a:rPr lang="en-US" dirty="0">
                <a:solidFill>
                  <a:srgbClr val="FFC000"/>
                </a:solidFill>
                <a:latin typeface="Arial"/>
                <a:cs typeface="Arial"/>
              </a:rPr>
              <a:t>•</a:t>
            </a:r>
            <a:r>
              <a:rPr lang="en-US" dirty="0">
                <a:ea typeface="Calibri"/>
                <a:cs typeface="Calibri"/>
              </a:rPr>
              <a:t>Do you have excess stock in the storeroom?</a:t>
            </a: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FFC000"/>
                </a:solidFill>
                <a:latin typeface="Arial"/>
                <a:cs typeface="Arial"/>
              </a:rPr>
              <a:t>•</a:t>
            </a:r>
            <a:r>
              <a:rPr lang="en-US" dirty="0">
                <a:ea typeface="Calibri"/>
                <a:cs typeface="Calibri"/>
              </a:rPr>
              <a:t>Do you have issues with large amounts of product markdown?</a:t>
            </a: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FFC000"/>
                </a:solidFill>
                <a:latin typeface="Arial"/>
                <a:cs typeface="Arial"/>
              </a:rPr>
              <a:t>•</a:t>
            </a:r>
            <a:r>
              <a:rPr lang="en-US" dirty="0">
                <a:ea typeface="Calibri"/>
                <a:cs typeface="Calibri"/>
              </a:rPr>
              <a:t>Are you looking to do instore fulfilment for e-commerce?</a:t>
            </a:r>
            <a:endParaRPr lang="en-US" dirty="0"/>
          </a:p>
          <a:p>
            <a:pPr marL="0" indent="0">
              <a:buNone/>
            </a:pPr>
            <a:endParaRPr lang="en-US" dirty="0">
              <a:ea typeface="Calibri"/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319941-1712-0896-BDA0-F6E51A35A919}"/>
              </a:ext>
            </a:extLst>
          </p:cNvPr>
          <p:cNvSpPr txBox="1"/>
          <p:nvPr/>
        </p:nvSpPr>
        <p:spPr>
          <a:xfrm>
            <a:off x="545805" y="843516"/>
            <a:ext cx="744987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rgbClr val="00B0F0"/>
                </a:solidFill>
              </a:rPr>
              <a:t>Questions To Ask</a:t>
            </a:r>
            <a:endParaRPr lang="en-US" sz="2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507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495fe4f-afb7-47ef-a0fd-6506664185dd" xsi:nil="true"/>
    <lcf76f155ced4ddcb4097134ff3c332f xmlns="f9d3ff60-8cda-4206-95a3-155906e1328f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D9BC012AE3794E9BE0E92986FBBE5B" ma:contentTypeVersion="16" ma:contentTypeDescription="Create a new document." ma:contentTypeScope="" ma:versionID="d968dcc2f68ba6afb7037d2f28f13234">
  <xsd:schema xmlns:xsd="http://www.w3.org/2001/XMLSchema" xmlns:xs="http://www.w3.org/2001/XMLSchema" xmlns:p="http://schemas.microsoft.com/office/2006/metadata/properties" xmlns:ns2="f9d3ff60-8cda-4206-95a3-155906e1328f" xmlns:ns3="a495fe4f-afb7-47ef-a0fd-6506664185dd" targetNamespace="http://schemas.microsoft.com/office/2006/metadata/properties" ma:root="true" ma:fieldsID="62e9b3c0ec7d49fac11c96344ca0af6b" ns2:_="" ns3:_="">
    <xsd:import namespace="f9d3ff60-8cda-4206-95a3-155906e1328f"/>
    <xsd:import namespace="a495fe4f-afb7-47ef-a0fd-6506664185d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d3ff60-8cda-4206-95a3-155906e1328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4d1b9f02-2e42-4fff-9a04-4fa9bed0f11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95fe4f-afb7-47ef-a0fd-6506664185d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94a79f3b-3f0e-4e72-9f97-1548a01bf9a3}" ma:internalName="TaxCatchAll" ma:showField="CatchAllData" ma:web="a495fe4f-afb7-47ef-a0fd-6506664185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79A0618-FCFD-4742-B5E3-E23D1156643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C85D54D-EF26-4229-B92C-8159C70EC6CE}">
  <ds:schemaRefs>
    <ds:schemaRef ds:uri="a495fe4f-afb7-47ef-a0fd-6506664185dd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f9d3ff60-8cda-4206-95a3-155906e1328f"/>
    <ds:schemaRef ds:uri="http://schemas.openxmlformats.org/package/2006/metadata/core-properties"/>
    <ds:schemaRef ds:uri="http://purl.org/dc/dcmitype/"/>
    <ds:schemaRef ds:uri="http://purl.org/dc/elements/1.1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6B4EC71-6E00-4F71-908F-1045E1B7E1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d3ff60-8cda-4206-95a3-155906e1328f"/>
    <ds:schemaRef ds:uri="a495fe4f-afb7-47ef-a0fd-6506664185d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283</TotalTime>
  <Words>147</Words>
  <Application>Microsoft Office PowerPoint</Application>
  <PresentationFormat>Widescreen</PresentationFormat>
  <Paragraphs>12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Office Theme</vt:lpstr>
      <vt:lpstr>RFID for Inventory Location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Work In Progress (WIP) Tracking</dc:title>
  <dc:creator>Sheffield, Katie</dc:creator>
  <cp:lastModifiedBy>James Davis</cp:lastModifiedBy>
  <cp:revision>11</cp:revision>
  <dcterms:created xsi:type="dcterms:W3CDTF">2024-02-12T21:44:47Z</dcterms:created>
  <dcterms:modified xsi:type="dcterms:W3CDTF">2024-10-02T19:52:53Z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0x01010082D9BC012AE3794E9BE0E92986FBBE5B</vt:lpwstr>
  </property>
</Properties>
</file>