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47934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84BE4C-F5DA-7246-8F20-6BB53A23847D}" v="4" dt="2024-02-19T16:43:37.949"/>
    <p1510:client id="{BFFAC008-2CDA-40E7-890E-5C39CF8FA702}" v="1" dt="2024-02-19T16:40:37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6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7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2D02F-DDE7-4B38-9596-CB8BC2C220E5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31906-030B-4AA4-84A4-37A1C55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provide both our sales people and our sales leaders with a self service SFDC dashboard which will give a view of the status of all their opportunities.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11E8DB-6A4C-4C83-82CD-75B2E80577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6FB79-9962-7A7A-4E64-93F719D96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CCAECA-1ABC-BD6D-D42A-4F0966E89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35D0A-0D56-6465-1A78-8C7D6F46C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CD22C-9BB3-C39D-6E14-F97EEAF6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DBA54-14AC-6FFD-94F7-36959064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3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07FA2-97A0-7C08-DFF7-D65970F2F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53717D-F726-F12A-C4A6-A8086C403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5BF2E-989B-20AC-8B7F-E39ABE30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703C2-1A83-F8BA-1C22-90B2646B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DB618-F0F4-EA78-674B-ACEB193A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2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2E1297-1EF4-3A44-93C8-3C2BAB20E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783A4-9736-EE24-746D-C1FA28F31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CEB84-C2FB-09F2-DD5B-CEFC16FD0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FF26C-A259-76C9-0842-0ED5FF89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1D67-6EF5-2587-CA40-B54866C1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25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11228832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enter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32688"/>
            <a:ext cx="11228832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enter subhead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444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3CBA71D9-675A-4F40-94DA-6A30D93681D6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4412" y="6340477"/>
            <a:ext cx="6097588" cy="517525"/>
          </a:xfrm>
          <a:prstGeom prst="rtTriangle">
            <a:avLst/>
          </a:prstGeom>
          <a:gradFill>
            <a:gsLst>
              <a:gs pos="0">
                <a:srgbClr val="00FFFF"/>
              </a:gs>
              <a:gs pos="50000">
                <a:srgbClr val="00C9FF"/>
              </a:gs>
              <a:gs pos="100000">
                <a:srgbClr val="0099FF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318" y="1691640"/>
            <a:ext cx="11277489" cy="4050792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1271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7985-A411-AA10-B0A3-106D336A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607A6-1250-86CB-665B-25CF5A1F1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CBBE6-B5D8-4DB4-A811-05595D57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905A8-1463-3FCB-7AB2-AA7A15DFA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056A9-C8D0-BF31-52B6-B8197E9D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7F37-7EFC-21D0-6A35-212F1C6D2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0275A-7B03-1E94-6CD2-0215C965F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39EDB-EB00-FF4C-88B5-F3F4F7BAD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84D78-28C7-63CD-D239-67775B34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A682A-19F1-1DC8-7301-6CC4A13C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0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CA868-8198-BB7E-03F0-EAB7280F9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E57B9-7705-DFA5-48AA-4F184AB5C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6A650-57C4-6689-E2BF-FCBA7E547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7DBD0-A19C-7314-0BD4-C5C29DE9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55BFD-9B31-5C11-546E-07F5588B2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6013B-05E5-9AC4-DED4-2BC25774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73C34-EAD3-3D40-67F4-F75A2017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F404B-5C41-05D5-CF14-78229BEA9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EB6F6-4961-C435-0B75-A33054E3E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F0F75-B941-535A-9189-E53C85A6E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E4BA0D-6389-CCFF-D708-8829F5A55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3D51B8-84FB-3E96-ECEC-4E25AD34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B7ECA-162B-BA60-4B22-F4AD10BB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E3067-5C36-8788-D6BD-95B270252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7156-947E-3FB1-764E-C6055BDB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D5C1F-6B29-6FEF-749B-AF247E148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97DFE-3C94-47A7-3EAA-2502303E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86D0A-6805-52ED-DAEA-DB8C2C20B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1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520C8B-57EE-1E0A-566A-3AB54A48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EB06F5-79F9-3C46-EB78-5237BFDAD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EB9CD-FAE6-2307-BB80-CE549C0B3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8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79FA-4400-F790-9F11-17078890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B0531-57F4-07CF-6F8D-1FA86A6BA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28900-8CDE-6051-E01C-2F080BE2E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BBF34-D538-F4F4-CDCA-0B82C6C3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353F3-A537-E3A0-16CF-3AEED680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F570D-0A31-38C2-0B09-841AAB70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7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BF93-F0C4-B739-1926-CF578F40B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B0B43F-810A-7B8A-F243-4A4E4A47B5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B3B15-577E-BE8B-3125-BAC1D0CC9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2ADF4-E02F-ED5F-8ADD-5A227C40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3318C-F0CC-1DB3-2497-99DA0155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1A4D8-C982-BF9F-7730-FFB6AE88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7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52166D-1E5A-270A-E38D-F3398A6F1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C7060-47BE-1071-5489-F69C4DF4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0F513-14E0-CD50-6F67-2112325853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7753A-8D87-3B32-EFFE-FCFBFAC19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E2662-93AD-A1C9-ED7D-3F8C7D4AC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7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B3112-763D-2E85-1B3E-2C55577C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RFID for Inventory Location</a:t>
            </a:r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DDC18-59E7-FA0A-7D7B-B27EAC5F66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8787" y="1238250"/>
            <a:ext cx="11274552" cy="450418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Do you currently have an issue with your stock file accuracy?  Is your PI inventory accuracy similar to industry standards?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Do you source all your own products?</a:t>
            </a:r>
          </a:p>
          <a:p>
            <a:r>
              <a:rPr lang="en-US" dirty="0">
                <a:cs typeface="Calibri"/>
              </a:rPr>
              <a:t>Is there a mandate to source tag by your </a:t>
            </a:r>
            <a:r>
              <a:rPr lang="en-US">
                <a:cs typeface="Calibri"/>
              </a:rPr>
              <a:t>retailer or suppliers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Are you in control of your supply chain to allow you to add RFID tags to the products?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How often do you have products unavailable on the shelf?</a:t>
            </a:r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Do you have excess stock in the storeroom?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Do you have issues with large amounts of product markdown?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Are you looking to do instore fulfilment for e-commerce?</a:t>
            </a:r>
            <a:endParaRPr lang="en-US" dirty="0"/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319941-1712-0896-BDA0-F6E51A35A919}"/>
              </a:ext>
            </a:extLst>
          </p:cNvPr>
          <p:cNvSpPr txBox="1"/>
          <p:nvPr/>
        </p:nvSpPr>
        <p:spPr>
          <a:xfrm>
            <a:off x="545805" y="843516"/>
            <a:ext cx="7449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Questions To Ask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d3ff60-8cda-4206-95a3-155906e1328f">
      <Terms xmlns="http://schemas.microsoft.com/office/infopath/2007/PartnerControls"/>
    </lcf76f155ced4ddcb4097134ff3c332f>
    <TaxCatchAll xmlns="a495fe4f-afb7-47ef-a0fd-6506664185dd" xsi:nil="true"/>
    <SharedWithUsers xmlns="a495fe4f-afb7-47ef-a0fd-6506664185dd">
      <UserInfo>
        <DisplayName/>
        <AccountId xsi:nil="true"/>
        <AccountType/>
      </UserInfo>
    </SharedWithUsers>
    <MediaLengthInSeconds xmlns="f9d3ff60-8cda-4206-95a3-155906e1328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D9BC012AE3794E9BE0E92986FBBE5B" ma:contentTypeVersion="16" ma:contentTypeDescription="Create a new document." ma:contentTypeScope="" ma:versionID="d968dcc2f68ba6afb7037d2f28f13234">
  <xsd:schema xmlns:xsd="http://www.w3.org/2001/XMLSchema" xmlns:xs="http://www.w3.org/2001/XMLSchema" xmlns:p="http://schemas.microsoft.com/office/2006/metadata/properties" xmlns:ns2="f9d3ff60-8cda-4206-95a3-155906e1328f" xmlns:ns3="a495fe4f-afb7-47ef-a0fd-6506664185dd" targetNamespace="http://schemas.microsoft.com/office/2006/metadata/properties" ma:root="true" ma:fieldsID="62e9b3c0ec7d49fac11c96344ca0af6b" ns2:_="" ns3:_="">
    <xsd:import namespace="f9d3ff60-8cda-4206-95a3-155906e1328f"/>
    <xsd:import namespace="a495fe4f-afb7-47ef-a0fd-6506664185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3ff60-8cda-4206-95a3-155906e132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d1b9f02-2e42-4fff-9a04-4fa9bed0f1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5fe4f-afb7-47ef-a0fd-6506664185d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4a79f3b-3f0e-4e72-9f97-1548a01bf9a3}" ma:internalName="TaxCatchAll" ma:showField="CatchAllData" ma:web="a495fe4f-afb7-47ef-a0fd-6506664185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9A0618-FCFD-4742-B5E3-E23D115664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85D54D-EF26-4229-B92C-8159C70EC6CE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a495fe4f-afb7-47ef-a0fd-6506664185dd"/>
    <ds:schemaRef ds:uri="f9d3ff60-8cda-4206-95a3-155906e1328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44C8C7C-1BE9-44C4-9BDC-8ACECBC39B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d3ff60-8cda-4206-95a3-155906e1328f"/>
    <ds:schemaRef ds:uri="a495fe4f-afb7-47ef-a0fd-6506664185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147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RFID for Inventory Location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In Progress (WIP) Tracking</dc:title>
  <dc:creator>Sheffield, Katie</dc:creator>
  <cp:lastModifiedBy>James Davis</cp:lastModifiedBy>
  <cp:revision>11</cp:revision>
  <dcterms:created xsi:type="dcterms:W3CDTF">2024-02-12T21:44:47Z</dcterms:created>
  <dcterms:modified xsi:type="dcterms:W3CDTF">2024-10-02T20:31:21Z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0x01010082D9BC012AE3794E9BE0E92986FBBE5B</vt:lpwstr>
  </property>
  <property fmtid="{D5CDD505-2E9C-101B-9397-08002B2CF9AE}" pid="3" name="Order">
    <vt:r8>144200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