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3" r:id="rId4"/>
  </p:sldMasterIdLst>
  <p:notesMasterIdLst>
    <p:notesMasterId r:id="rId6"/>
  </p:notesMasterIdLst>
  <p:handoutMasterIdLst>
    <p:handoutMasterId r:id="rId7"/>
  </p:handoutMasterIdLst>
  <p:sldIdLst>
    <p:sldId id="2147478364" r:id="rId5"/>
  </p:sldIdLst>
  <p:sldSz cx="12188825" cy="6858000"/>
  <p:notesSz cx="7010400" cy="92964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60949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121898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8284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24379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3047467" algn="l" defTabSz="1218987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3656960" algn="l" defTabSz="1218987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4266453" algn="l" defTabSz="1218987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4875947" algn="l" defTabSz="1218987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D877522-5D43-411D-5810-D4F35914DBBF}" name="Jasmin Peart" initials="JP" userId="S::jasmin@rab2b.com::df6319ad-bc27-4d5a-a433-ab8b6ca766ac" providerId="AD"/>
  <p188:author id="{DDBAE544-DA31-54C8-5002-0A65847947F7}" name="Juan Andres Rodriguez" initials="JAR" userId="S::juan@rabinovicionline.com::a9591155-1451-4fd8-a509-a79fdb234b91" providerId="AD"/>
  <p188:author id="{8DEC8093-EABA-CE4E-C558-1DAFA1FE64CB}" name="Danielle Barcilon" initials="DB" userId="S::Danielle@RAB2B.COM::aa96582d-4d2d-4fcd-85a9-f24ef79b1b90" providerId="AD"/>
  <p188:author id="{D432B5B6-B75D-A53E-5869-0EDBA9753564}" name="Danielle Barcilon" initials="DB" userId="S::danielle@rab2b.com::aa96582d-4d2d-4fcd-85a9-f24ef79b1b90" providerId="AD"/>
  <p188:author id="{3730EAC2-41A3-DAAA-C723-09489F190D3C}" name="Kay Cosgrove" initials="KC" userId="S::Kay@RAB2B.COM::912fa523-c592-4ac9-8808-269ae285b6ee" providerId="AD"/>
  <p188:author id="{7A6182C7-4337-B715-A53D-CE8E57500ABD}" name="Jasmin Peart" initials="JP" userId="S::Jasmin@RAB2B.COM::df6319ad-bc27-4d5a-a433-ab8b6ca766ac" providerId="AD"/>
  <p188:author id="{16320FED-43AF-08D4-9CCD-580C43840FFD}" name="Giana Longo" initials="GL" userId="S::giana@rab2b.com::c77fb7fd-0239-44e1-aefb-9a1cc214d19b" providerId="AD"/>
  <p188:author id="{36222BF8-E3B8-EEF2-2248-90CEF18803B4}" name="Kay Cosgrove" initials="KC" userId="S::kay@rabinovicionline.com::912fa523-c592-4ac9-8808-269ae285b6e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nning, Christine" initials="FC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E6"/>
    <a:srgbClr val="D4DEFF"/>
    <a:srgbClr val="D6EFFF"/>
    <a:srgbClr val="B2CEFF"/>
    <a:srgbClr val="A7BCEC"/>
    <a:srgbClr val="ECEEF2"/>
    <a:srgbClr val="C3C6CC"/>
    <a:srgbClr val="8E9299"/>
    <a:srgbClr val="FFF7D1"/>
    <a:srgbClr val="FDEE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E0CAD0-4724-465B-BF3C-2859F89AB6AD}" v="1" dt="2024-01-16T15:45:34.2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5"/>
    <p:restoredTop sz="97374"/>
  </p:normalViewPr>
  <p:slideViewPr>
    <p:cSldViewPr snapToGrid="0">
      <p:cViewPr varScale="1">
        <p:scale>
          <a:sx n="163" d="100"/>
          <a:sy n="163" d="100"/>
        </p:scale>
        <p:origin x="7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4C44A8BC-B777-430C-AD58-9008A4E90E46}" type="datetimeFigureOut">
              <a:rPr lang="en-US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4ABFCB41-3C28-4159-B61F-F8E5AF1A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956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97ABE1A-152E-4D2B-BFD4-19B96461C82C}" type="datetimeFigureOut">
              <a:rPr lang="en-US" smtClean="0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311E8DB-6A4C-4C83-82CD-75B2E80577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97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493"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8987"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480"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7973" algn="l" rtl="0" eaLnBrk="0" fontAlgn="base" hangingPunct="0">
      <a:spcBef>
        <a:spcPct val="30000"/>
      </a:spcBef>
      <a:spcAft>
        <a:spcPct val="0"/>
      </a:spcAft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11E8DB-6A4C-4C83-82CD-75B2E80577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3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EF845A-C87E-C440-9FFE-60C59E2CECEA}"/>
              </a:ext>
            </a:extLst>
          </p:cNvPr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F2AD6F45-B6F8-F748-A903-CE6B826253C6}"/>
              </a:ext>
            </a:extLst>
          </p:cNvPr>
          <p:cNvSpPr/>
          <p:nvPr userDrawn="1"/>
        </p:nvSpPr>
        <p:spPr>
          <a:xfrm>
            <a:off x="0" y="0"/>
            <a:ext cx="6054993" cy="3489977"/>
          </a:xfrm>
          <a:custGeom>
            <a:avLst/>
            <a:gdLst>
              <a:gd name="connsiteX0" fmla="*/ 728053 w 3748831"/>
              <a:gd name="connsiteY0" fmla="*/ 0 h 2160751"/>
              <a:gd name="connsiteX1" fmla="*/ 3748831 w 3748831"/>
              <a:gd name="connsiteY1" fmla="*/ 0 h 2160751"/>
              <a:gd name="connsiteX2" fmla="*/ 1889399 w 3748831"/>
              <a:gd name="connsiteY2" fmla="*/ 1071307 h 2160751"/>
              <a:gd name="connsiteX3" fmla="*/ 1889399 w 3748831"/>
              <a:gd name="connsiteY3" fmla="*/ 1072180 h 2160751"/>
              <a:gd name="connsiteX4" fmla="*/ 0 w 3748831"/>
              <a:gd name="connsiteY4" fmla="*/ 2160751 h 2160751"/>
              <a:gd name="connsiteX5" fmla="*/ 0 w 3748831"/>
              <a:gd name="connsiteY5" fmla="*/ 419485 h 2160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48831" h="2160751">
                <a:moveTo>
                  <a:pt x="728053" y="0"/>
                </a:moveTo>
                <a:lnTo>
                  <a:pt x="3748831" y="0"/>
                </a:lnTo>
                <a:lnTo>
                  <a:pt x="1889399" y="1071307"/>
                </a:lnTo>
                <a:lnTo>
                  <a:pt x="1889399" y="1072180"/>
                </a:lnTo>
                <a:lnTo>
                  <a:pt x="0" y="2160751"/>
                </a:lnTo>
                <a:lnTo>
                  <a:pt x="0" y="419485"/>
                </a:lnTo>
                <a:close/>
              </a:path>
            </a:pathLst>
          </a:custGeom>
          <a:solidFill>
            <a:srgbClr val="0073E6"/>
          </a:solidFill>
          <a:ln w="980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E19B4-84A1-47DD-B01B-CCD8F85664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1341" y="2361350"/>
            <a:ext cx="4342979" cy="788104"/>
          </a:xfrm>
        </p:spPr>
        <p:txBody>
          <a:bodyPr/>
          <a:lstStyle>
            <a:lvl1pPr>
              <a:lnSpc>
                <a:spcPct val="85000"/>
              </a:lnSpc>
              <a:defRPr sz="3600" b="1"/>
            </a:lvl1pPr>
          </a:lstStyle>
          <a:p>
            <a:r>
              <a:rPr lang="en-US"/>
              <a:t>Click to enter presentation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8319E07-9352-4F02-AAEE-A1442A295E2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61341" y="3375620"/>
            <a:ext cx="4342979" cy="4770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enter presentation text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21CB855-D148-4D9C-B2EB-999FD9DB8A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41960" y="4215236"/>
            <a:ext cx="4362359" cy="16169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November 9, 2020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1CF44BB-96A6-8A4F-8238-E0EBA966266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420009" y="1043491"/>
            <a:ext cx="4674403" cy="5220783"/>
          </a:xfrm>
        </p:spPr>
        <p:txBody>
          <a:bodyPr tIns="1280160" bIns="0"/>
          <a:lstStyle>
            <a:lvl1pPr algn="ctr">
              <a:buNone/>
              <a:defRPr/>
            </a:lvl1pPr>
          </a:lstStyle>
          <a:p>
            <a:r>
              <a:rPr lang="en-US"/>
              <a:t>Product Picture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F3B1D8-8A6F-4F4D-97CF-2A2AE844F37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6D4067-5DE0-E0DC-01CF-CA26E59E127E}"/>
              </a:ext>
            </a:extLst>
          </p:cNvPr>
          <p:cNvSpPr txBox="1"/>
          <p:nvPr userDrawn="1"/>
        </p:nvSpPr>
        <p:spPr>
          <a:xfrm>
            <a:off x="-508000" y="21336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err="1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A05931-AA77-2E50-3495-F2AD975288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6627" y="690599"/>
            <a:ext cx="3017520" cy="6476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68161D-F1B1-EE06-3F00-C17515F78343}"/>
              </a:ext>
            </a:extLst>
          </p:cNvPr>
          <p:cNvSpPr txBox="1"/>
          <p:nvPr userDrawn="1"/>
        </p:nvSpPr>
        <p:spPr>
          <a:xfrm>
            <a:off x="8933935" y="-19770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157105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-1col-5D-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>
            <a:extLst>
              <a:ext uri="{FF2B5EF4-FFF2-40B4-BE49-F238E27FC236}">
                <a16:creationId xmlns:a16="http://schemas.microsoft.com/office/drawing/2014/main" id="{DF2F3525-D634-9349-8A9A-A0BB064D5236}"/>
              </a:ext>
            </a:extLst>
          </p:cNvPr>
          <p:cNvSpPr/>
          <p:nvPr userDrawn="1"/>
        </p:nvSpPr>
        <p:spPr>
          <a:xfrm>
            <a:off x="-69574" y="0"/>
            <a:ext cx="5418545" cy="6871199"/>
          </a:xfrm>
          <a:custGeom>
            <a:avLst/>
            <a:gdLst>
              <a:gd name="connsiteX0" fmla="*/ 0 w 5348971"/>
              <a:gd name="connsiteY0" fmla="*/ 0 h 6858000"/>
              <a:gd name="connsiteX1" fmla="*/ 123987 w 5348971"/>
              <a:gd name="connsiteY1" fmla="*/ 0 h 6858000"/>
              <a:gd name="connsiteX2" fmla="*/ 4643493 w 5348971"/>
              <a:gd name="connsiteY2" fmla="*/ 0 h 6858000"/>
              <a:gd name="connsiteX3" fmla="*/ 4767480 w 5348971"/>
              <a:gd name="connsiteY3" fmla="*/ 0 h 6858000"/>
              <a:gd name="connsiteX4" fmla="*/ 5348971 w 5348971"/>
              <a:gd name="connsiteY4" fmla="*/ 6858000 h 6858000"/>
              <a:gd name="connsiteX5" fmla="*/ 5224984 w 5348971"/>
              <a:gd name="connsiteY5" fmla="*/ 6858000 h 6858000"/>
              <a:gd name="connsiteX6" fmla="*/ 123987 w 5348971"/>
              <a:gd name="connsiteY6" fmla="*/ 6858000 h 6858000"/>
              <a:gd name="connsiteX7" fmla="*/ 0 w 534897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48971" h="6858000">
                <a:moveTo>
                  <a:pt x="0" y="0"/>
                </a:moveTo>
                <a:lnTo>
                  <a:pt x="123987" y="0"/>
                </a:lnTo>
                <a:lnTo>
                  <a:pt x="4643493" y="0"/>
                </a:lnTo>
                <a:lnTo>
                  <a:pt x="4767480" y="0"/>
                </a:lnTo>
                <a:lnTo>
                  <a:pt x="5348971" y="6858000"/>
                </a:lnTo>
                <a:lnTo>
                  <a:pt x="5224984" y="6858000"/>
                </a:lnTo>
                <a:lnTo>
                  <a:pt x="123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62D3DD3F-32A4-6249-9F6A-D456FAF2F706}"/>
              </a:ext>
            </a:extLst>
          </p:cNvPr>
          <p:cNvSpPr/>
          <p:nvPr userDrawn="1"/>
        </p:nvSpPr>
        <p:spPr>
          <a:xfrm>
            <a:off x="4728318" y="0"/>
            <a:ext cx="833736" cy="6871199"/>
          </a:xfrm>
          <a:custGeom>
            <a:avLst/>
            <a:gdLst>
              <a:gd name="connsiteX0" fmla="*/ 0 w 823031"/>
              <a:gd name="connsiteY0" fmla="*/ 0 h 6858000"/>
              <a:gd name="connsiteX1" fmla="*/ 241540 w 823031"/>
              <a:gd name="connsiteY1" fmla="*/ 0 h 6858000"/>
              <a:gd name="connsiteX2" fmla="*/ 823031 w 823031"/>
              <a:gd name="connsiteY2" fmla="*/ 6858000 h 6858000"/>
              <a:gd name="connsiteX3" fmla="*/ 581491 w 823031"/>
              <a:gd name="connsiteY3" fmla="*/ 6858000 h 6858000"/>
              <a:gd name="connsiteX4" fmla="*/ 0 w 823031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031" h="6858000">
                <a:moveTo>
                  <a:pt x="0" y="0"/>
                </a:moveTo>
                <a:lnTo>
                  <a:pt x="241540" y="0"/>
                </a:lnTo>
                <a:lnTo>
                  <a:pt x="823031" y="6858000"/>
                </a:lnTo>
                <a:lnTo>
                  <a:pt x="581491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8ECA5714-6EB9-454A-AC6C-483F4EC880A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9790" y="4205358"/>
            <a:ext cx="4339232" cy="1980735"/>
          </a:xfrm>
        </p:spPr>
        <p:txBody>
          <a:bodyPr/>
          <a:lstStyle>
            <a:lvl1pPr marL="11113" indent="-11113">
              <a:buNone/>
              <a:tabLst/>
              <a:defRPr b="0">
                <a:solidFill>
                  <a:schemeClr val="bg1"/>
                </a:solidFill>
              </a:defRPr>
            </a:lvl1pPr>
            <a:lvl2pPr marL="11113" indent="-11113">
              <a:spcBef>
                <a:spcPts val="0"/>
              </a:spcBef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Subhead Info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99AD63FA-9990-B74D-B745-4DC2683AEAA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15036" y="563801"/>
            <a:ext cx="919164" cy="906223"/>
          </a:xfrm>
        </p:spPr>
        <p:txBody>
          <a:bodyPr/>
          <a:lstStyle>
            <a:lvl1pPr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BC7261B6-1239-DB44-A6C2-CCB1FEB529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12743" y="1607666"/>
            <a:ext cx="5783017" cy="491490"/>
          </a:xfrm>
        </p:spPr>
        <p:txBody>
          <a:bodyPr/>
          <a:lstStyle>
            <a:lvl1pPr marL="11113" indent="-11113">
              <a:spcBef>
                <a:spcPts val="1200"/>
              </a:spcBef>
              <a:buNone/>
              <a:tabLst/>
              <a:defRPr sz="2000" b="1">
                <a:solidFill>
                  <a:srgbClr val="0073E6"/>
                </a:solidFill>
              </a:defRPr>
            </a:lvl1pPr>
            <a:lvl2pPr marL="11113" indent="-11113">
              <a:spcBef>
                <a:spcPts val="300"/>
              </a:spcBef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84A7FCE-E7DD-5E44-B5DA-603FFB115CA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latin typeface="Arial" panose="020B0604020202020204"/>
              <a:ea typeface="+mn-ea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0D6D0514-4DBA-CD4A-986B-7112DCB52E7B}"/>
              </a:ext>
            </a:extLst>
          </p:cNvPr>
          <p:cNvSpPr txBox="1">
            <a:spLocks/>
          </p:cNvSpPr>
          <p:nvPr userDrawn="1"/>
        </p:nvSpPr>
        <p:spPr>
          <a:xfrm>
            <a:off x="399789" y="671906"/>
            <a:ext cx="11225908" cy="639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126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7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200" b="1">
                <a:solidFill>
                  <a:srgbClr val="0073E6"/>
                </a:solidFill>
              </a:rPr>
              <a:t>Headline</a:t>
            </a:r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90888E9B-829A-9E40-B99B-7AE9E26650F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015036" y="3698886"/>
            <a:ext cx="919164" cy="906223"/>
          </a:xfrm>
        </p:spPr>
        <p:txBody>
          <a:bodyPr/>
          <a:lstStyle>
            <a:lvl1pPr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DF6BFBD8-4610-004F-9037-28968ED4160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12743" y="4729688"/>
            <a:ext cx="5783017" cy="491490"/>
          </a:xfrm>
        </p:spPr>
        <p:txBody>
          <a:bodyPr/>
          <a:lstStyle>
            <a:lvl1pPr marL="11113" indent="-11113">
              <a:spcBef>
                <a:spcPts val="1200"/>
              </a:spcBef>
              <a:buNone/>
              <a:tabLst/>
              <a:defRPr sz="2000" b="1">
                <a:solidFill>
                  <a:srgbClr val="0073E6"/>
                </a:solidFill>
              </a:defRPr>
            </a:lvl1pPr>
            <a:lvl2pPr marL="11113" indent="-11113">
              <a:spcBef>
                <a:spcPts val="300"/>
              </a:spcBef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303FE01-A9A4-DBF4-D2D8-D3CE1F7E1DA7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8E929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</p:spTree>
    <p:extLst>
      <p:ext uri="{BB962C8B-B14F-4D97-AF65-F5344CB8AC3E}">
        <p14:creationId xmlns:p14="http://schemas.microsoft.com/office/powerpoint/2010/main" val="92846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icture Placeholder 68">
            <a:extLst>
              <a:ext uri="{FF2B5EF4-FFF2-40B4-BE49-F238E27FC236}">
                <a16:creationId xmlns:a16="http://schemas.microsoft.com/office/drawing/2014/main" id="{56B9FC45-DC32-E344-91BD-342B06A378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762685" y="1155342"/>
            <a:ext cx="4426140" cy="3065654"/>
          </a:xfrm>
          <a:custGeom>
            <a:avLst/>
            <a:gdLst>
              <a:gd name="connsiteX0" fmla="*/ 0 w 4426140"/>
              <a:gd name="connsiteY0" fmla="*/ 3065653 h 3065654"/>
              <a:gd name="connsiteX1" fmla="*/ 1 w 4426140"/>
              <a:gd name="connsiteY1" fmla="*/ 3065653 h 3065654"/>
              <a:gd name="connsiteX2" fmla="*/ 0 w 4426140"/>
              <a:gd name="connsiteY2" fmla="*/ 3065654 h 3065654"/>
              <a:gd name="connsiteX3" fmla="*/ 4426138 w 4426140"/>
              <a:gd name="connsiteY3" fmla="*/ 0 h 3065654"/>
              <a:gd name="connsiteX4" fmla="*/ 4426140 w 4426140"/>
              <a:gd name="connsiteY4" fmla="*/ 0 h 3065654"/>
              <a:gd name="connsiteX5" fmla="*/ 4426140 w 4426140"/>
              <a:gd name="connsiteY5" fmla="*/ 3065653 h 3065654"/>
              <a:gd name="connsiteX6" fmla="*/ 1 w 4426140"/>
              <a:gd name="connsiteY6" fmla="*/ 3065653 h 3065654"/>
              <a:gd name="connsiteX7" fmla="*/ 3083737 w 4426140"/>
              <a:gd name="connsiteY7" fmla="*/ 3142 h 3065654"/>
              <a:gd name="connsiteX8" fmla="*/ 3083737 w 4426140"/>
              <a:gd name="connsiteY8" fmla="*/ 1 h 3065654"/>
              <a:gd name="connsiteX9" fmla="*/ 4426138 w 4426140"/>
              <a:gd name="connsiteY9" fmla="*/ 1 h 306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26140" h="3065654">
                <a:moveTo>
                  <a:pt x="0" y="3065653"/>
                </a:moveTo>
                <a:lnTo>
                  <a:pt x="1" y="3065653"/>
                </a:lnTo>
                <a:lnTo>
                  <a:pt x="0" y="3065654"/>
                </a:lnTo>
                <a:close/>
                <a:moveTo>
                  <a:pt x="4426138" y="0"/>
                </a:moveTo>
                <a:lnTo>
                  <a:pt x="4426140" y="0"/>
                </a:lnTo>
                <a:lnTo>
                  <a:pt x="4426140" y="3065653"/>
                </a:lnTo>
                <a:lnTo>
                  <a:pt x="1" y="3065653"/>
                </a:lnTo>
                <a:lnTo>
                  <a:pt x="3083737" y="3142"/>
                </a:lnTo>
                <a:lnTo>
                  <a:pt x="3083737" y="1"/>
                </a:lnTo>
                <a:lnTo>
                  <a:pt x="4426138" y="1"/>
                </a:lnTo>
                <a:close/>
              </a:path>
            </a:pathLst>
          </a:custGeom>
          <a:solidFill>
            <a:srgbClr val="C3C6CC"/>
          </a:solidFill>
        </p:spPr>
        <p:txBody>
          <a:bodyPr wrap="square" lIns="1828800" anchor="ctr" anchorCtr="0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2" y="457200"/>
            <a:ext cx="1580032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70" name="Text Placeholder 4">
            <a:extLst>
              <a:ext uri="{FF2B5EF4-FFF2-40B4-BE49-F238E27FC236}">
                <a16:creationId xmlns:a16="http://schemas.microsoft.com/office/drawing/2014/main" id="{09F05745-0CFA-1B4C-9211-4EB74F43C3A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1129" y="4925056"/>
            <a:ext cx="1758780" cy="1275847"/>
          </a:xfrm>
        </p:spPr>
        <p:txBody>
          <a:bodyPr/>
          <a:lstStyle>
            <a:lvl1pPr marL="171450" indent="-171450">
              <a:buClr>
                <a:srgbClr val="0073E6"/>
              </a:buClr>
              <a:tabLst/>
              <a:defRPr sz="1200"/>
            </a:lvl1pPr>
          </a:lstStyle>
          <a:p>
            <a:pPr lvl="0"/>
            <a:r>
              <a:rPr lang="en-US"/>
              <a:t>Bullet copy</a:t>
            </a:r>
          </a:p>
        </p:txBody>
      </p:sp>
      <p:sp>
        <p:nvSpPr>
          <p:cNvPr id="71" name="Text Placeholder 4">
            <a:extLst>
              <a:ext uri="{FF2B5EF4-FFF2-40B4-BE49-F238E27FC236}">
                <a16:creationId xmlns:a16="http://schemas.microsoft.com/office/drawing/2014/main" id="{5B145891-B7C3-514F-83F6-7199DA3FFBF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3170" y="4497358"/>
            <a:ext cx="2395416" cy="257933"/>
          </a:xfrm>
        </p:spPr>
        <p:txBody>
          <a:bodyPr/>
          <a:lstStyle>
            <a:lvl1pPr marL="171450" indent="-171450">
              <a:buClr>
                <a:schemeClr val="tx1"/>
              </a:buClr>
              <a:buNone/>
              <a:tabLst/>
              <a:defRPr sz="18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A6CC269-B7FC-624A-98EE-345467A0320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55A1C4D-EC49-7D49-943E-EF179352103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05939" y="4501754"/>
            <a:ext cx="2395416" cy="257933"/>
          </a:xfrm>
        </p:spPr>
        <p:txBody>
          <a:bodyPr/>
          <a:lstStyle>
            <a:lvl1pPr marL="171450" indent="-171450">
              <a:buClr>
                <a:schemeClr val="tx1"/>
              </a:buClr>
              <a:buNone/>
              <a:tabLst/>
              <a:defRPr sz="18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ACE5B305-41B7-7E4B-80C9-D40B0A9115D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16462" y="4505173"/>
            <a:ext cx="2395416" cy="257933"/>
          </a:xfrm>
        </p:spPr>
        <p:txBody>
          <a:bodyPr/>
          <a:lstStyle>
            <a:lvl1pPr marL="171450" indent="-171450">
              <a:buClr>
                <a:schemeClr val="tx1"/>
              </a:buClr>
              <a:buNone/>
              <a:tabLst/>
              <a:defRPr sz="18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81867D8B-52A7-5145-BFC9-A8EB30521DA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69345" y="4925056"/>
            <a:ext cx="1758780" cy="1275847"/>
          </a:xfrm>
        </p:spPr>
        <p:txBody>
          <a:bodyPr/>
          <a:lstStyle>
            <a:lvl1pPr marL="171450" indent="-171450">
              <a:buClr>
                <a:srgbClr val="0073E6"/>
              </a:buClr>
              <a:tabLst/>
              <a:defRPr sz="1200"/>
            </a:lvl1pPr>
          </a:lstStyle>
          <a:p>
            <a:pPr lvl="0"/>
            <a:r>
              <a:rPr lang="en-US"/>
              <a:t>Bullet copy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B45BC557-2789-D745-9F5A-D66257B5076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25161" y="4925056"/>
            <a:ext cx="1758780" cy="1275847"/>
          </a:xfrm>
        </p:spPr>
        <p:txBody>
          <a:bodyPr/>
          <a:lstStyle>
            <a:lvl1pPr marL="171450" indent="-171450">
              <a:buClr>
                <a:srgbClr val="0073E6"/>
              </a:buClr>
              <a:tabLst/>
              <a:defRPr sz="1200"/>
            </a:lvl1pPr>
          </a:lstStyle>
          <a:p>
            <a:pPr lvl="0"/>
            <a:r>
              <a:rPr lang="en-US"/>
              <a:t>Bullet copy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7CD76347-9FF9-1445-9666-C1C8D35C17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620053" y="4925056"/>
            <a:ext cx="1099427" cy="1275847"/>
          </a:xfrm>
        </p:spPr>
        <p:txBody>
          <a:bodyPr/>
          <a:lstStyle>
            <a:lvl1pPr marL="171450" indent="-171450">
              <a:buClr>
                <a:srgbClr val="0073E6"/>
              </a:buClr>
              <a:tabLst/>
              <a:defRPr sz="1200"/>
            </a:lvl1pPr>
          </a:lstStyle>
          <a:p>
            <a:pPr lvl="0"/>
            <a:r>
              <a:rPr lang="en-US"/>
              <a:t>Bullet copy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7E330D8F-40BC-6948-B984-6F99D2B16D8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917407" y="4925056"/>
            <a:ext cx="1099427" cy="1275847"/>
          </a:xfrm>
        </p:spPr>
        <p:txBody>
          <a:bodyPr/>
          <a:lstStyle>
            <a:lvl1pPr marL="171450" indent="-171450">
              <a:buClr>
                <a:srgbClr val="0073E6"/>
              </a:buClr>
              <a:tabLst/>
              <a:defRPr sz="1200"/>
            </a:lvl1pPr>
          </a:lstStyle>
          <a:p>
            <a:pPr lvl="0"/>
            <a:r>
              <a:rPr lang="en-US"/>
              <a:t>Bullet copy</a:t>
            </a:r>
          </a:p>
        </p:txBody>
      </p:sp>
      <p:sp>
        <p:nvSpPr>
          <p:cNvPr id="93" name="Picture Placeholder 92">
            <a:extLst>
              <a:ext uri="{FF2B5EF4-FFF2-40B4-BE49-F238E27FC236}">
                <a16:creationId xmlns:a16="http://schemas.microsoft.com/office/drawing/2014/main" id="{576CECC8-1C82-C747-9FCF-37B5EF6D4A1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0" y="1150351"/>
            <a:ext cx="5256199" cy="3075635"/>
          </a:xfrm>
          <a:custGeom>
            <a:avLst/>
            <a:gdLst>
              <a:gd name="connsiteX0" fmla="*/ 0 w 5256199"/>
              <a:gd name="connsiteY0" fmla="*/ 0 h 3075635"/>
              <a:gd name="connsiteX1" fmla="*/ 5256199 w 5256199"/>
              <a:gd name="connsiteY1" fmla="*/ 0 h 3075635"/>
              <a:gd name="connsiteX2" fmla="*/ 2172464 w 5256199"/>
              <a:gd name="connsiteY2" fmla="*/ 3072483 h 3075635"/>
              <a:gd name="connsiteX3" fmla="*/ 2172464 w 5256199"/>
              <a:gd name="connsiteY3" fmla="*/ 3075635 h 3075635"/>
              <a:gd name="connsiteX4" fmla="*/ 0 w 5256199"/>
              <a:gd name="connsiteY4" fmla="*/ 3075635 h 3075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56199" h="3075635">
                <a:moveTo>
                  <a:pt x="0" y="0"/>
                </a:moveTo>
                <a:lnTo>
                  <a:pt x="5256199" y="0"/>
                </a:lnTo>
                <a:lnTo>
                  <a:pt x="2172464" y="3072483"/>
                </a:lnTo>
                <a:lnTo>
                  <a:pt x="2172464" y="3075635"/>
                </a:lnTo>
                <a:lnTo>
                  <a:pt x="0" y="3075635"/>
                </a:lnTo>
                <a:close/>
              </a:path>
            </a:pathLst>
          </a:custGeom>
          <a:solidFill>
            <a:srgbClr val="C3C6CC"/>
          </a:solidFill>
        </p:spPr>
        <p:txBody>
          <a:bodyPr wrap="square" rIns="2286000" anchor="ctr" anchorCtr="0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1" name="Picture Placeholder 110">
            <a:extLst>
              <a:ext uri="{FF2B5EF4-FFF2-40B4-BE49-F238E27FC236}">
                <a16:creationId xmlns:a16="http://schemas.microsoft.com/office/drawing/2014/main" id="{8FC3B5A5-6C92-EE43-91BE-2B5808613CB8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309118" y="1150351"/>
            <a:ext cx="8400648" cy="3075635"/>
          </a:xfrm>
          <a:custGeom>
            <a:avLst/>
            <a:gdLst>
              <a:gd name="connsiteX0" fmla="*/ 0 w 8400648"/>
              <a:gd name="connsiteY0" fmla="*/ 3070644 h 3075635"/>
              <a:gd name="connsiteX1" fmla="*/ 1 w 8400648"/>
              <a:gd name="connsiteY1" fmla="*/ 3070644 h 3075635"/>
              <a:gd name="connsiteX2" fmla="*/ 0 w 8400648"/>
              <a:gd name="connsiteY2" fmla="*/ 3070645 h 3075635"/>
              <a:gd name="connsiteX3" fmla="*/ 3144449 w 8400648"/>
              <a:gd name="connsiteY3" fmla="*/ 0 h 3075635"/>
              <a:gd name="connsiteX4" fmla="*/ 8400648 w 8400648"/>
              <a:gd name="connsiteY4" fmla="*/ 0 h 3075635"/>
              <a:gd name="connsiteX5" fmla="*/ 5316913 w 8400648"/>
              <a:gd name="connsiteY5" fmla="*/ 3072483 h 3075635"/>
              <a:gd name="connsiteX6" fmla="*/ 5316913 w 8400648"/>
              <a:gd name="connsiteY6" fmla="*/ 3075635 h 3075635"/>
              <a:gd name="connsiteX7" fmla="*/ 3144449 w 8400648"/>
              <a:gd name="connsiteY7" fmla="*/ 3075635 h 3075635"/>
              <a:gd name="connsiteX8" fmla="*/ 3144449 w 8400648"/>
              <a:gd name="connsiteY8" fmla="*/ 3070644 h 3075635"/>
              <a:gd name="connsiteX9" fmla="*/ 1 w 8400648"/>
              <a:gd name="connsiteY9" fmla="*/ 3070644 h 3075635"/>
              <a:gd name="connsiteX10" fmla="*/ 3083737 w 8400648"/>
              <a:gd name="connsiteY10" fmla="*/ 8133 h 3075635"/>
              <a:gd name="connsiteX11" fmla="*/ 3083737 w 8400648"/>
              <a:gd name="connsiteY11" fmla="*/ 4992 h 3075635"/>
              <a:gd name="connsiteX12" fmla="*/ 3144449 w 8400648"/>
              <a:gd name="connsiteY12" fmla="*/ 4992 h 3075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400648" h="3075635">
                <a:moveTo>
                  <a:pt x="0" y="3070644"/>
                </a:moveTo>
                <a:lnTo>
                  <a:pt x="1" y="3070644"/>
                </a:lnTo>
                <a:lnTo>
                  <a:pt x="0" y="3070645"/>
                </a:lnTo>
                <a:close/>
                <a:moveTo>
                  <a:pt x="3144449" y="0"/>
                </a:moveTo>
                <a:lnTo>
                  <a:pt x="8400648" y="0"/>
                </a:lnTo>
                <a:lnTo>
                  <a:pt x="5316913" y="3072483"/>
                </a:lnTo>
                <a:lnTo>
                  <a:pt x="5316913" y="3075635"/>
                </a:lnTo>
                <a:lnTo>
                  <a:pt x="3144449" y="3075635"/>
                </a:lnTo>
                <a:lnTo>
                  <a:pt x="3144449" y="3070644"/>
                </a:lnTo>
                <a:lnTo>
                  <a:pt x="1" y="3070644"/>
                </a:lnTo>
                <a:lnTo>
                  <a:pt x="3083737" y="8133"/>
                </a:lnTo>
                <a:lnTo>
                  <a:pt x="3083737" y="4992"/>
                </a:lnTo>
                <a:lnTo>
                  <a:pt x="3144449" y="4992"/>
                </a:lnTo>
                <a:close/>
              </a:path>
            </a:pathLst>
          </a:custGeom>
          <a:solidFill>
            <a:srgbClr val="C3C6CC"/>
          </a:solidFill>
        </p:spPr>
        <p:txBody>
          <a:bodyPr wrap="square" rIns="0" anchor="ctr" anchorCtr="0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4" name="Text Placeholder 4">
            <a:extLst>
              <a:ext uri="{FF2B5EF4-FFF2-40B4-BE49-F238E27FC236}">
                <a16:creationId xmlns:a16="http://schemas.microsoft.com/office/drawing/2014/main" id="{A6FE20D3-D88E-0D4B-824C-6EBAFAC0BA2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66067" y="473359"/>
            <a:ext cx="9105637" cy="365760"/>
          </a:xfrm>
        </p:spPr>
        <p:txBody>
          <a:bodyPr anchor="ctr" anchorCtr="0"/>
          <a:lstStyle>
            <a:lvl1pPr marL="171450" indent="-171450">
              <a:buClr>
                <a:schemeClr val="tx1"/>
              </a:buClr>
              <a:buNone/>
              <a:tabLst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235848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2" y="457200"/>
            <a:ext cx="256721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71" name="Text Placeholder 4">
            <a:extLst>
              <a:ext uri="{FF2B5EF4-FFF2-40B4-BE49-F238E27FC236}">
                <a16:creationId xmlns:a16="http://schemas.microsoft.com/office/drawing/2014/main" id="{5B145891-B7C3-514F-83F6-7199DA3FFBF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321" y="2442127"/>
            <a:ext cx="2395416" cy="257933"/>
          </a:xfrm>
        </p:spPr>
        <p:txBody>
          <a:bodyPr/>
          <a:lstStyle>
            <a:lvl1pPr marL="171450" indent="-171450">
              <a:buClr>
                <a:schemeClr val="tx1"/>
              </a:buClr>
              <a:buNone/>
              <a:tabLst/>
              <a:defRPr sz="20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A6CC269-B7FC-624A-98EE-345467A0320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114" name="Text Placeholder 4">
            <a:extLst>
              <a:ext uri="{FF2B5EF4-FFF2-40B4-BE49-F238E27FC236}">
                <a16:creationId xmlns:a16="http://schemas.microsoft.com/office/drawing/2014/main" id="{A6FE20D3-D88E-0D4B-824C-6EBAFAC0BA2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41725" y="511130"/>
            <a:ext cx="7785712" cy="365760"/>
          </a:xfrm>
        </p:spPr>
        <p:txBody>
          <a:bodyPr anchor="ctr" anchorCtr="0"/>
          <a:lstStyle>
            <a:lvl1pPr marL="171450" indent="-171450">
              <a:buClr>
                <a:schemeClr val="tx1"/>
              </a:buClr>
              <a:buNone/>
              <a:tabLst/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C877D3CA-0ED8-3D4E-AC0A-D37BCCF7A7A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50152" y="2442127"/>
            <a:ext cx="2395416" cy="257933"/>
          </a:xfrm>
        </p:spPr>
        <p:txBody>
          <a:bodyPr/>
          <a:lstStyle>
            <a:lvl1pPr marL="171450" indent="-171450">
              <a:buClr>
                <a:schemeClr val="tx1"/>
              </a:buClr>
              <a:buNone/>
              <a:tabLst/>
              <a:defRPr sz="20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519E046C-B5D6-FD42-AC7C-4C3956FD047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155253" y="2442127"/>
            <a:ext cx="2395416" cy="257933"/>
          </a:xfrm>
        </p:spPr>
        <p:txBody>
          <a:bodyPr/>
          <a:lstStyle>
            <a:lvl1pPr marL="171450" indent="-171450">
              <a:buClr>
                <a:schemeClr val="tx1"/>
              </a:buClr>
              <a:buNone/>
              <a:tabLst/>
              <a:defRPr sz="20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8E38D9E1-39E4-2D41-8460-6BFBD5E9B46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60320" y="1603169"/>
            <a:ext cx="774991" cy="764080"/>
          </a:xfrm>
        </p:spPr>
        <p:txBody>
          <a:bodyPr/>
          <a:lstStyle>
            <a:lvl1pPr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6F9B4C6A-A786-934C-9416-22729A297F92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4450151" y="1603169"/>
            <a:ext cx="774991" cy="764080"/>
          </a:xfrm>
        </p:spPr>
        <p:txBody>
          <a:bodyPr/>
          <a:lstStyle>
            <a:lvl1pPr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91DBE3E0-1681-BE4F-B07E-70C6A991035E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155253" y="1603169"/>
            <a:ext cx="774991" cy="764080"/>
          </a:xfrm>
        </p:spPr>
        <p:txBody>
          <a:bodyPr/>
          <a:lstStyle>
            <a:lvl1pPr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4415C789-F8DF-F24F-9224-BA98EB0A7DE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66340" y="3097004"/>
            <a:ext cx="2395416" cy="763048"/>
          </a:xfrm>
        </p:spPr>
        <p:txBody>
          <a:bodyPr/>
          <a:lstStyle>
            <a:lvl1pPr marL="171450" indent="-171450">
              <a:buClr>
                <a:schemeClr val="accent1"/>
              </a:buClr>
              <a:buNone/>
              <a:tabLst/>
              <a:defRPr sz="1800" b="0"/>
            </a:lvl1pPr>
          </a:lstStyle>
          <a:p>
            <a:pPr lvl="0"/>
            <a:r>
              <a:rPr lang="en-US"/>
              <a:t>Info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750A5ACA-63F5-6E48-808E-7ED869337D5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450152" y="3097004"/>
            <a:ext cx="2395416" cy="763048"/>
          </a:xfrm>
        </p:spPr>
        <p:txBody>
          <a:bodyPr/>
          <a:lstStyle>
            <a:lvl1pPr marL="171450" indent="-171450">
              <a:buClr>
                <a:schemeClr val="accent1"/>
              </a:buClr>
              <a:buNone/>
              <a:tabLst/>
              <a:defRPr sz="1800" b="0"/>
            </a:lvl1pPr>
          </a:lstStyle>
          <a:p>
            <a:pPr lvl="0"/>
            <a:r>
              <a:rPr lang="en-US"/>
              <a:t>Info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AFF99074-2293-634C-974D-58D1F1750B6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55253" y="3097004"/>
            <a:ext cx="2395416" cy="763048"/>
          </a:xfrm>
        </p:spPr>
        <p:txBody>
          <a:bodyPr/>
          <a:lstStyle>
            <a:lvl1pPr marL="171450" indent="-171450">
              <a:buClr>
                <a:schemeClr val="accent1"/>
              </a:buClr>
              <a:buNone/>
              <a:tabLst/>
              <a:defRPr sz="1800" b="0"/>
            </a:lvl1pPr>
          </a:lstStyle>
          <a:p>
            <a:pPr lvl="0"/>
            <a:r>
              <a:rPr lang="en-US"/>
              <a:t>Info</a:t>
            </a: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4259E877-6A79-3E41-8D10-9ECA80401C7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66340" y="3987653"/>
            <a:ext cx="2395416" cy="763048"/>
          </a:xfrm>
        </p:spPr>
        <p:txBody>
          <a:bodyPr/>
          <a:lstStyle>
            <a:lvl1pPr marL="171450" indent="-171450">
              <a:buClr>
                <a:schemeClr val="accent1"/>
              </a:buClr>
              <a:buNone/>
              <a:tabLst/>
              <a:defRPr sz="1800" b="1"/>
            </a:lvl1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3C3C82FC-7090-0F4E-AD4E-921A7574611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450152" y="3987653"/>
            <a:ext cx="2395416" cy="763048"/>
          </a:xfrm>
        </p:spPr>
        <p:txBody>
          <a:bodyPr/>
          <a:lstStyle>
            <a:lvl1pPr marL="171450" indent="-171450">
              <a:buClr>
                <a:schemeClr val="accent1"/>
              </a:buClr>
              <a:buNone/>
              <a:tabLst/>
              <a:defRPr sz="1800" b="1"/>
            </a:lvl1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D6E67A67-E3B7-C648-BE68-C77EF5FD2CC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141945" y="3987653"/>
            <a:ext cx="2395416" cy="763048"/>
          </a:xfrm>
        </p:spPr>
        <p:txBody>
          <a:bodyPr/>
          <a:lstStyle>
            <a:lvl1pPr marL="171450" indent="-171450">
              <a:buClr>
                <a:schemeClr val="accent1"/>
              </a:buClr>
              <a:buNone/>
              <a:tabLst/>
              <a:defRPr sz="1800" b="1"/>
            </a:lvl1pPr>
          </a:lstStyle>
          <a:p>
            <a:pPr lvl="0"/>
            <a:r>
              <a:rPr lang="en-US"/>
              <a:t>Body copy</a:t>
            </a:r>
          </a:p>
        </p:txBody>
      </p:sp>
    </p:spTree>
    <p:extLst>
      <p:ext uri="{BB962C8B-B14F-4D97-AF65-F5344CB8AC3E}">
        <p14:creationId xmlns:p14="http://schemas.microsoft.com/office/powerpoint/2010/main" val="360718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-1col-5D-Blac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F6B58-4984-4C3A-A106-EA6C4686C9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2042448"/>
            <a:ext cx="6581956" cy="4050792"/>
          </a:xfrm>
        </p:spPr>
        <p:txBody>
          <a:bodyPr anchor="t" anchorCtr="0"/>
          <a:lstStyle>
            <a:lvl1pPr marL="15875" indent="-15875">
              <a:buClr>
                <a:schemeClr val="accent1"/>
              </a:buClr>
              <a:buNone/>
              <a:tabLst/>
              <a:defRPr sz="6000"/>
            </a:lvl1pPr>
          </a:lstStyle>
          <a:p>
            <a:pPr lvl="0"/>
            <a:r>
              <a:rPr lang="en-US"/>
              <a:t>Headline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1C1A4A88-2B5F-1E41-B02D-D0BA22703C6D}"/>
              </a:ext>
            </a:extLst>
          </p:cNvPr>
          <p:cNvSpPr/>
          <p:nvPr userDrawn="1"/>
        </p:nvSpPr>
        <p:spPr>
          <a:xfrm>
            <a:off x="6521096" y="1173278"/>
            <a:ext cx="5684983" cy="5701974"/>
          </a:xfrm>
          <a:custGeom>
            <a:avLst/>
            <a:gdLst>
              <a:gd name="connsiteX0" fmla="*/ 5684983 w 5684983"/>
              <a:gd name="connsiteY0" fmla="*/ 0 h 5701974"/>
              <a:gd name="connsiteX1" fmla="*/ 5684983 w 5684983"/>
              <a:gd name="connsiteY1" fmla="*/ 3074909 h 5701974"/>
              <a:gd name="connsiteX2" fmla="*/ 3065746 w 5684983"/>
              <a:gd name="connsiteY2" fmla="*/ 5701974 h 5701974"/>
              <a:gd name="connsiteX3" fmla="*/ 0 w 5684983"/>
              <a:gd name="connsiteY3" fmla="*/ 5701974 h 570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4983" h="5701974">
                <a:moveTo>
                  <a:pt x="5684983" y="0"/>
                </a:moveTo>
                <a:lnTo>
                  <a:pt x="5684983" y="3074909"/>
                </a:lnTo>
                <a:lnTo>
                  <a:pt x="3065746" y="5701974"/>
                </a:lnTo>
                <a:lnTo>
                  <a:pt x="0" y="5701974"/>
                </a:lnTo>
                <a:close/>
              </a:path>
            </a:pathLst>
          </a:custGeom>
          <a:solidFill>
            <a:srgbClr val="0073E6"/>
          </a:solidFill>
          <a:ln w="980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>
              <a:gradFill>
                <a:gsLst>
                  <a:gs pos="100000">
                    <a:srgbClr val="00FFFF"/>
                  </a:gs>
                  <a:gs pos="15000">
                    <a:schemeClr val="accent1"/>
                  </a:gs>
                </a:gsLst>
                <a:lin ang="0" scaled="0"/>
              </a:gra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EA89BA29-EEC9-5D4D-8A98-F83BA83C1FF1}"/>
              </a:ext>
            </a:extLst>
          </p:cNvPr>
          <p:cNvSpPr/>
          <p:nvPr userDrawn="1"/>
        </p:nvSpPr>
        <p:spPr>
          <a:xfrm>
            <a:off x="9860348" y="4522510"/>
            <a:ext cx="2345732" cy="2352743"/>
          </a:xfrm>
          <a:custGeom>
            <a:avLst/>
            <a:gdLst>
              <a:gd name="connsiteX0" fmla="*/ 2345732 w 2345732"/>
              <a:gd name="connsiteY0" fmla="*/ 0 h 2352743"/>
              <a:gd name="connsiteX1" fmla="*/ 2345732 w 2345732"/>
              <a:gd name="connsiteY1" fmla="*/ 1900390 h 2352743"/>
              <a:gd name="connsiteX2" fmla="*/ 1894727 w 2345732"/>
              <a:gd name="connsiteY2" fmla="*/ 2352743 h 2352743"/>
              <a:gd name="connsiteX3" fmla="*/ 0 w 2345732"/>
              <a:gd name="connsiteY3" fmla="*/ 2352743 h 2352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5732" h="2352743">
                <a:moveTo>
                  <a:pt x="2345732" y="0"/>
                </a:moveTo>
                <a:lnTo>
                  <a:pt x="2345732" y="1900390"/>
                </a:lnTo>
                <a:lnTo>
                  <a:pt x="1894727" y="2352743"/>
                </a:lnTo>
                <a:lnTo>
                  <a:pt x="0" y="23527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5F7E016-3A19-284A-84A3-A159E5CD2F5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43929" y="396875"/>
            <a:ext cx="2362084" cy="6194425"/>
          </a:xfrm>
        </p:spPr>
        <p:txBody>
          <a:bodyPr bIns="1188720" anchor="ctr" anchorCtr="0"/>
          <a:lstStyle>
            <a:lvl1pPr algn="ctr">
              <a:buNone/>
              <a:defRPr/>
            </a:lvl1pPr>
          </a:lstStyle>
          <a:p>
            <a:r>
              <a:rPr lang="en-US"/>
              <a:t>Click icon to add picture 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8789A76-F1D5-8B46-9EC8-44FC046B7A6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924234" y="7065808"/>
            <a:ext cx="1264591" cy="457200"/>
          </a:xfrm>
        </p:spPr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41391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ontent-1col-5D-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2" y="457200"/>
            <a:ext cx="1580032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A6CC269-B7FC-624A-98EE-345467A0320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latin typeface="Arial" panose="020B0604020202020204"/>
              <a:ea typeface="+mn-ea"/>
            </a:endParaRPr>
          </a:p>
        </p:txBody>
      </p:sp>
      <p:sp>
        <p:nvSpPr>
          <p:cNvPr id="114" name="Text Placeholder 4">
            <a:extLst>
              <a:ext uri="{FF2B5EF4-FFF2-40B4-BE49-F238E27FC236}">
                <a16:creationId xmlns:a16="http://schemas.microsoft.com/office/drawing/2014/main" id="{A6FE20D3-D88E-0D4B-824C-6EBAFAC0BA2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982687" y="473359"/>
            <a:ext cx="9105637" cy="365760"/>
          </a:xfrm>
        </p:spPr>
        <p:txBody>
          <a:bodyPr anchor="ctr" anchorCtr="0"/>
          <a:lstStyle>
            <a:lvl1pPr marL="171450" indent="-171450">
              <a:buClr>
                <a:schemeClr val="tx1"/>
              </a:buClr>
              <a:buNone/>
              <a:tabLst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3" name="Picture Placeholder 15">
            <a:extLst>
              <a:ext uri="{FF2B5EF4-FFF2-40B4-BE49-F238E27FC236}">
                <a16:creationId xmlns:a16="http://schemas.microsoft.com/office/drawing/2014/main" id="{DB14D10C-D1F7-1941-9B74-9DD97375C82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11389" y="542442"/>
            <a:ext cx="5309524" cy="5749622"/>
          </a:xfrm>
        </p:spPr>
        <p:txBody>
          <a:bodyPr bIns="1188720" anchor="ctr" anchorCtr="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Product Image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B16AB989-0A68-F346-A571-DF8910DB445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2472" y="1470735"/>
            <a:ext cx="919164" cy="906223"/>
          </a:xfrm>
        </p:spPr>
        <p:txBody>
          <a:bodyPr/>
          <a:lstStyle>
            <a:lvl1pPr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E69AC083-61D2-7D41-9859-B8E4878522D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33538" y="2038225"/>
            <a:ext cx="4138534" cy="376472"/>
          </a:xfrm>
        </p:spPr>
        <p:txBody>
          <a:bodyPr/>
          <a:lstStyle>
            <a:lvl1pPr marL="11113" indent="-11113">
              <a:spcBef>
                <a:spcPts val="1200"/>
              </a:spcBef>
              <a:buNone/>
              <a:tabLst/>
              <a:defRPr sz="2400" b="0">
                <a:solidFill>
                  <a:schemeClr val="bg1"/>
                </a:solidFill>
              </a:defRPr>
            </a:lvl1pPr>
            <a:lvl2pPr marL="11113" indent="-11113">
              <a:spcBef>
                <a:spcPts val="300"/>
              </a:spcBef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AD657F05-A4E0-7C43-98A2-859860D2AD3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22472" y="3903969"/>
            <a:ext cx="919164" cy="906223"/>
          </a:xfrm>
        </p:spPr>
        <p:txBody>
          <a:bodyPr/>
          <a:lstStyle>
            <a:lvl1pPr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130FF3D-7E44-254C-97D5-A420395FD38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33538" y="4486958"/>
            <a:ext cx="4138534" cy="376472"/>
          </a:xfrm>
        </p:spPr>
        <p:txBody>
          <a:bodyPr/>
          <a:lstStyle>
            <a:lvl1pPr marL="11113" indent="-11113">
              <a:spcBef>
                <a:spcPts val="1200"/>
              </a:spcBef>
              <a:buNone/>
              <a:tabLst/>
              <a:defRPr sz="2400" b="0">
                <a:solidFill>
                  <a:schemeClr val="bg1"/>
                </a:solidFill>
              </a:defRPr>
            </a:lvl1pPr>
            <a:lvl2pPr marL="11113" indent="-11113">
              <a:spcBef>
                <a:spcPts val="300"/>
              </a:spcBef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C03E7070-3D81-2D49-96F0-718BA86340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60518" y="5075894"/>
            <a:ext cx="881118" cy="1061436"/>
          </a:xfrm>
        </p:spPr>
        <p:txBody>
          <a:bodyPr/>
          <a:lstStyle>
            <a:lvl1pPr marL="11113" indent="-11113" algn="ctr">
              <a:spcBef>
                <a:spcPts val="1200"/>
              </a:spcBef>
              <a:buNone/>
              <a:tabLst/>
              <a:defRPr sz="1400" b="0">
                <a:solidFill>
                  <a:schemeClr val="bg1"/>
                </a:solidFill>
              </a:defRPr>
            </a:lvl1pPr>
            <a:lvl2pPr marL="11113" indent="-11113">
              <a:spcBef>
                <a:spcPts val="300"/>
              </a:spcBef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Feature list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15C31279-5B97-3B4E-A377-F7AF0BB6512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60518" y="2627161"/>
            <a:ext cx="881118" cy="1011108"/>
          </a:xfrm>
        </p:spPr>
        <p:txBody>
          <a:bodyPr/>
          <a:lstStyle>
            <a:lvl1pPr marL="11113" indent="-11113" algn="ctr">
              <a:spcBef>
                <a:spcPts val="1200"/>
              </a:spcBef>
              <a:buNone/>
              <a:tabLst/>
              <a:defRPr sz="1400" b="0">
                <a:solidFill>
                  <a:schemeClr val="bg1"/>
                </a:solidFill>
              </a:defRPr>
            </a:lvl1pPr>
            <a:lvl2pPr marL="11113" indent="-11113">
              <a:spcBef>
                <a:spcPts val="300"/>
              </a:spcBef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Feature list</a:t>
            </a:r>
          </a:p>
        </p:txBody>
      </p:sp>
    </p:spTree>
    <p:extLst>
      <p:ext uri="{BB962C8B-B14F-4D97-AF65-F5344CB8AC3E}">
        <p14:creationId xmlns:p14="http://schemas.microsoft.com/office/powerpoint/2010/main" val="189444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1col-5D-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>
            <a:extLst>
              <a:ext uri="{FF2B5EF4-FFF2-40B4-BE49-F238E27FC236}">
                <a16:creationId xmlns:a16="http://schemas.microsoft.com/office/drawing/2014/main" id="{6C0EEEE6-DA10-014C-92D4-720F1A66A55A}"/>
              </a:ext>
            </a:extLst>
          </p:cNvPr>
          <p:cNvSpPr/>
          <p:nvPr userDrawn="1"/>
        </p:nvSpPr>
        <p:spPr>
          <a:xfrm>
            <a:off x="0" y="0"/>
            <a:ext cx="6992700" cy="6858000"/>
          </a:xfrm>
          <a:custGeom>
            <a:avLst/>
            <a:gdLst>
              <a:gd name="connsiteX0" fmla="*/ 0 w 6992700"/>
              <a:gd name="connsiteY0" fmla="*/ 0 h 6858000"/>
              <a:gd name="connsiteX1" fmla="*/ 450495 w 6992700"/>
              <a:gd name="connsiteY1" fmla="*/ 0 h 6858000"/>
              <a:gd name="connsiteX2" fmla="*/ 5960714 w 6992700"/>
              <a:gd name="connsiteY2" fmla="*/ 0 h 6858000"/>
              <a:gd name="connsiteX3" fmla="*/ 6411209 w 6992700"/>
              <a:gd name="connsiteY3" fmla="*/ 0 h 6858000"/>
              <a:gd name="connsiteX4" fmla="*/ 6992700 w 6992700"/>
              <a:gd name="connsiteY4" fmla="*/ 6858000 h 6858000"/>
              <a:gd name="connsiteX5" fmla="*/ 6542205 w 6992700"/>
              <a:gd name="connsiteY5" fmla="*/ 6858000 h 6858000"/>
              <a:gd name="connsiteX6" fmla="*/ 450495 w 6992700"/>
              <a:gd name="connsiteY6" fmla="*/ 6858000 h 6858000"/>
              <a:gd name="connsiteX7" fmla="*/ 0 w 69927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92700" h="6858000">
                <a:moveTo>
                  <a:pt x="0" y="0"/>
                </a:moveTo>
                <a:lnTo>
                  <a:pt x="450495" y="0"/>
                </a:lnTo>
                <a:lnTo>
                  <a:pt x="5960714" y="0"/>
                </a:lnTo>
                <a:lnTo>
                  <a:pt x="6411209" y="0"/>
                </a:lnTo>
                <a:lnTo>
                  <a:pt x="6992700" y="6858000"/>
                </a:lnTo>
                <a:lnTo>
                  <a:pt x="6542205" y="6858000"/>
                </a:lnTo>
                <a:lnTo>
                  <a:pt x="4504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739BE9A-9F54-F149-BD40-27D43B4AC943}"/>
              </a:ext>
            </a:extLst>
          </p:cNvPr>
          <p:cNvCxnSpPr/>
          <p:nvPr userDrawn="1"/>
        </p:nvCxnSpPr>
        <p:spPr>
          <a:xfrm>
            <a:off x="584616" y="2991610"/>
            <a:ext cx="5291528" cy="0"/>
          </a:xfrm>
          <a:prstGeom prst="line">
            <a:avLst/>
          </a:prstGeom>
          <a:ln>
            <a:solidFill>
              <a:srgbClr val="007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82148" y="1552024"/>
            <a:ext cx="3104449" cy="63654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/>
              <a:t>DNA Header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F6B58-4984-4C3A-A106-EA6C4686C9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82148" y="3285240"/>
            <a:ext cx="3763693" cy="365760"/>
          </a:xfrm>
        </p:spPr>
        <p:txBody>
          <a:bodyPr/>
          <a:lstStyle>
            <a:lvl1pPr marL="14288" indent="-14288" algn="l">
              <a:spcBef>
                <a:spcPts val="2400"/>
              </a:spcBef>
              <a:buClr>
                <a:schemeClr val="accent1"/>
              </a:buClr>
              <a:buNone/>
              <a:tabLst/>
              <a:defRPr sz="2200"/>
            </a:lvl1pPr>
          </a:lstStyle>
          <a:p>
            <a:pPr lvl="0"/>
            <a:r>
              <a:rPr lang="en-US"/>
              <a:t>DNA Info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1FEA5591-1DA5-BA49-8DAA-A31C5FC41EE6}"/>
              </a:ext>
            </a:extLst>
          </p:cNvPr>
          <p:cNvSpPr/>
          <p:nvPr userDrawn="1"/>
        </p:nvSpPr>
        <p:spPr>
          <a:xfrm>
            <a:off x="6331583" y="-1129"/>
            <a:ext cx="823031" cy="6858000"/>
          </a:xfrm>
          <a:custGeom>
            <a:avLst/>
            <a:gdLst>
              <a:gd name="connsiteX0" fmla="*/ 0 w 823031"/>
              <a:gd name="connsiteY0" fmla="*/ 0 h 6858000"/>
              <a:gd name="connsiteX1" fmla="*/ 241540 w 823031"/>
              <a:gd name="connsiteY1" fmla="*/ 0 h 6858000"/>
              <a:gd name="connsiteX2" fmla="*/ 823031 w 823031"/>
              <a:gd name="connsiteY2" fmla="*/ 6858000 h 6858000"/>
              <a:gd name="connsiteX3" fmla="*/ 581491 w 823031"/>
              <a:gd name="connsiteY3" fmla="*/ 6858000 h 6858000"/>
              <a:gd name="connsiteX4" fmla="*/ 0 w 823031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031" h="6858000">
                <a:moveTo>
                  <a:pt x="0" y="0"/>
                </a:moveTo>
                <a:lnTo>
                  <a:pt x="241540" y="0"/>
                </a:lnTo>
                <a:lnTo>
                  <a:pt x="823031" y="6858000"/>
                </a:lnTo>
                <a:lnTo>
                  <a:pt x="581491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A4A43-28A6-E74E-90C9-65ACF56B398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9BCE93-53D5-F949-9BF3-8C0BD3EA85F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600777" y="2191827"/>
            <a:ext cx="2517775" cy="593725"/>
          </a:xfrm>
        </p:spPr>
        <p:txBody>
          <a:bodyPr/>
          <a:lstStyle>
            <a:lvl1pPr>
              <a:buNone/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DNA Body copy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3006B0-A63A-6C0C-10E4-D789D562D4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4616" y="1021083"/>
            <a:ext cx="844897" cy="1478569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4DBD819-50CE-BB00-212E-B1A3F4FA1CA1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8E929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</p:spTree>
    <p:extLst>
      <p:ext uri="{BB962C8B-B14F-4D97-AF65-F5344CB8AC3E}">
        <p14:creationId xmlns:p14="http://schemas.microsoft.com/office/powerpoint/2010/main" val="954126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90B65A5-048E-614E-A9C2-04E2557527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5" y="2908805"/>
            <a:ext cx="3449638" cy="1506538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en-US"/>
              <a:t>Feature info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A14A693-E124-0049-A570-3EE5CECAE66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57687" y="1546225"/>
            <a:ext cx="3470275" cy="4572000"/>
          </a:xfrm>
        </p:spPr>
        <p:txBody>
          <a:bodyPr tIns="182880"/>
          <a:lstStyle>
            <a:lvl1pPr algn="ctr">
              <a:buNone/>
              <a:defRPr/>
            </a:lvl1pPr>
          </a:lstStyle>
          <a:p>
            <a:r>
              <a:rPr lang="en-US"/>
              <a:t>product photo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6CA3A23-F922-FE43-A151-18867336CB4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0B8B8B9-315C-B34B-870A-7D6E9DE5D5E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8793" y="1039950"/>
            <a:ext cx="11225908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6918"/>
            <a:ext cx="2871335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Headline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FAC78A9A-BD9B-9E4B-B2C8-FC4972D96B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944424" y="2908805"/>
            <a:ext cx="2762251" cy="1506538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en-US"/>
              <a:t>Feature info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E310E7B0-FA2C-1C4A-92C1-5D9EFBEAA86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946792" y="522066"/>
            <a:ext cx="7717909" cy="365760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24022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ontent-1col-5D-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90B65A5-048E-614E-A9C2-04E2557527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717" y="2080893"/>
            <a:ext cx="1951597" cy="365760"/>
          </a:xfrm>
        </p:spPr>
        <p:txBody>
          <a:bodyPr/>
          <a:lstStyle>
            <a:lvl1pPr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Copy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A14A693-E124-0049-A570-3EE5CECAE66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000504" y="2006930"/>
            <a:ext cx="641267" cy="641267"/>
          </a:xfrm>
        </p:spPr>
        <p:txBody>
          <a:bodyPr tIns="182880"/>
          <a:lstStyle>
            <a:lvl1pPr algn="ctr">
              <a:buNone/>
              <a:defRPr sz="1050">
                <a:solidFill>
                  <a:schemeClr val="bg1"/>
                </a:solidFill>
              </a:defRPr>
            </a:lvl1pPr>
          </a:lstStyle>
          <a:p>
            <a:r>
              <a:rPr lang="en-US"/>
              <a:t>photo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6CA3A23-F922-FE43-A151-18867336CB4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0B8B8B9-315C-B34B-870A-7D6E9DE5D5E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8793" y="1143711"/>
            <a:ext cx="11225908" cy="365760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68793"/>
            <a:ext cx="3770535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FAC78A9A-BD9B-9E4B-B2C8-FC4972D96B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000504" y="2862097"/>
            <a:ext cx="2789683" cy="1117763"/>
          </a:xfrm>
        </p:spPr>
        <p:txBody>
          <a:bodyPr/>
          <a:lstStyle>
            <a:lvl1pPr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DC85266E-BB25-CF40-9F3F-1D0AAF8D94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4718" y="2422965"/>
            <a:ext cx="497389" cy="575142"/>
          </a:xfrm>
        </p:spPr>
        <p:txBody>
          <a:bodyPr/>
          <a:lstStyle>
            <a:lvl1pPr>
              <a:buNone/>
              <a:defRPr sz="32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xx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B93730D3-559D-F844-A9DD-7986D1C41C6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9340" y="2654547"/>
            <a:ext cx="1406975" cy="225232"/>
          </a:xfrm>
        </p:spPr>
        <p:txBody>
          <a:bodyPr/>
          <a:lstStyle>
            <a:lvl1pPr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err="1"/>
              <a:t>xxxxxx</a:t>
            </a:r>
            <a:endParaRPr lang="en-US"/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A5F81B6D-6290-6F4E-9A3A-D7F1A614AB4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38548" y="2080893"/>
            <a:ext cx="1951597" cy="365760"/>
          </a:xfrm>
        </p:spPr>
        <p:txBody>
          <a:bodyPr/>
          <a:lstStyle>
            <a:lvl1pPr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Copy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E05EC0C8-0532-614A-8BB1-F14606D452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38549" y="2422965"/>
            <a:ext cx="497389" cy="575142"/>
          </a:xfrm>
        </p:spPr>
        <p:txBody>
          <a:bodyPr/>
          <a:lstStyle>
            <a:lvl1pPr>
              <a:buNone/>
              <a:defRPr sz="32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xx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9CEF6F69-429F-4148-B492-8A7365FB12B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83171" y="2654547"/>
            <a:ext cx="1406975" cy="225232"/>
          </a:xfrm>
        </p:spPr>
        <p:txBody>
          <a:bodyPr/>
          <a:lstStyle>
            <a:lvl1pPr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err="1"/>
              <a:t>xxxxxx</a:t>
            </a:r>
            <a:endParaRPr lang="en-US"/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B37F5A88-3565-7B4B-811C-3277AD78E14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00504" y="4378076"/>
            <a:ext cx="2789683" cy="1117763"/>
          </a:xfrm>
        </p:spPr>
        <p:txBody>
          <a:bodyPr/>
          <a:lstStyle>
            <a:lvl1pPr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Body copy</a:t>
            </a:r>
          </a:p>
        </p:txBody>
      </p:sp>
    </p:spTree>
    <p:extLst>
      <p:ext uri="{BB962C8B-B14F-4D97-AF65-F5344CB8AC3E}">
        <p14:creationId xmlns:p14="http://schemas.microsoft.com/office/powerpoint/2010/main" val="327761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081" y="932688"/>
            <a:ext cx="11225908" cy="365760"/>
          </a:xfrm>
        </p:spPr>
        <p:txBody>
          <a:bodyPr/>
          <a:lstStyle>
            <a:lvl1pPr marL="0" indent="0">
              <a:buNone/>
              <a:defRPr sz="2399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Click to enter subhead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FDFC2D1-35DB-D941-8DC6-C6B6B92D0856}"/>
              </a:ext>
            </a:extLst>
          </p:cNvPr>
          <p:cNvSpPr/>
          <p:nvPr userDrawn="1"/>
        </p:nvSpPr>
        <p:spPr>
          <a:xfrm flipH="1">
            <a:off x="-121381" y="4720307"/>
            <a:ext cx="7512441" cy="1506406"/>
          </a:xfrm>
          <a:custGeom>
            <a:avLst/>
            <a:gdLst>
              <a:gd name="connsiteX0" fmla="*/ 7512441 w 7512441"/>
              <a:gd name="connsiteY0" fmla="*/ 0 h 1506406"/>
              <a:gd name="connsiteX1" fmla="*/ 7504953 w 7512441"/>
              <a:gd name="connsiteY1" fmla="*/ 0 h 1506406"/>
              <a:gd name="connsiteX2" fmla="*/ 7445858 w 7512441"/>
              <a:gd name="connsiteY2" fmla="*/ 0 h 1506406"/>
              <a:gd name="connsiteX3" fmla="*/ 7400692 w 7512441"/>
              <a:gd name="connsiteY3" fmla="*/ 0 h 1506406"/>
              <a:gd name="connsiteX4" fmla="*/ 7219379 w 7512441"/>
              <a:gd name="connsiteY4" fmla="*/ 0 h 1506406"/>
              <a:gd name="connsiteX5" fmla="*/ 7185999 w 7512441"/>
              <a:gd name="connsiteY5" fmla="*/ 0 h 1506406"/>
              <a:gd name="connsiteX6" fmla="*/ 7115118 w 7512441"/>
              <a:gd name="connsiteY6" fmla="*/ 0 h 1506406"/>
              <a:gd name="connsiteX7" fmla="*/ 7081738 w 7512441"/>
              <a:gd name="connsiteY7" fmla="*/ 0 h 1506406"/>
              <a:gd name="connsiteX8" fmla="*/ 7064279 w 7512441"/>
              <a:gd name="connsiteY8" fmla="*/ 0 h 1506406"/>
              <a:gd name="connsiteX9" fmla="*/ 6960018 w 7512441"/>
              <a:gd name="connsiteY9" fmla="*/ 0 h 1506406"/>
              <a:gd name="connsiteX10" fmla="*/ 6900425 w 7512441"/>
              <a:gd name="connsiteY10" fmla="*/ 0 h 1506406"/>
              <a:gd name="connsiteX11" fmla="*/ 6796164 w 7512441"/>
              <a:gd name="connsiteY11" fmla="*/ 0 h 1506406"/>
              <a:gd name="connsiteX12" fmla="*/ 6778705 w 7512441"/>
              <a:gd name="connsiteY12" fmla="*/ 0 h 1506406"/>
              <a:gd name="connsiteX13" fmla="*/ 6745325 w 7512441"/>
              <a:gd name="connsiteY13" fmla="*/ 0 h 1506406"/>
              <a:gd name="connsiteX14" fmla="*/ 6674444 w 7512441"/>
              <a:gd name="connsiteY14" fmla="*/ 0 h 1506406"/>
              <a:gd name="connsiteX15" fmla="*/ 6641064 w 7512441"/>
              <a:gd name="connsiteY15" fmla="*/ 0 h 1506406"/>
              <a:gd name="connsiteX16" fmla="*/ 6459751 w 7512441"/>
              <a:gd name="connsiteY16" fmla="*/ 0 h 1506406"/>
              <a:gd name="connsiteX17" fmla="*/ 6446713 w 7512441"/>
              <a:gd name="connsiteY17" fmla="*/ 0 h 1506406"/>
              <a:gd name="connsiteX18" fmla="*/ 6355490 w 7512441"/>
              <a:gd name="connsiteY18" fmla="*/ 0 h 1506406"/>
              <a:gd name="connsiteX19" fmla="*/ 6342452 w 7512441"/>
              <a:gd name="connsiteY19" fmla="*/ 0 h 1506406"/>
              <a:gd name="connsiteX20" fmla="*/ 6161138 w 7512441"/>
              <a:gd name="connsiteY20" fmla="*/ 0 h 1506406"/>
              <a:gd name="connsiteX21" fmla="*/ 6056878 w 7512441"/>
              <a:gd name="connsiteY21" fmla="*/ 0 h 1506406"/>
              <a:gd name="connsiteX22" fmla="*/ 6006039 w 7512441"/>
              <a:gd name="connsiteY22" fmla="*/ 0 h 1506406"/>
              <a:gd name="connsiteX23" fmla="*/ 5901778 w 7512441"/>
              <a:gd name="connsiteY23" fmla="*/ 0 h 1506406"/>
              <a:gd name="connsiteX24" fmla="*/ 5747124 w 7512441"/>
              <a:gd name="connsiteY24" fmla="*/ 0 h 1506406"/>
              <a:gd name="connsiteX25" fmla="*/ 5720464 w 7512441"/>
              <a:gd name="connsiteY25" fmla="*/ 0 h 1506406"/>
              <a:gd name="connsiteX26" fmla="*/ 5680541 w 7512441"/>
              <a:gd name="connsiteY26" fmla="*/ 0 h 1506406"/>
              <a:gd name="connsiteX27" fmla="*/ 5675298 w 7512441"/>
              <a:gd name="connsiteY27" fmla="*/ 0 h 1506406"/>
              <a:gd name="connsiteX28" fmla="*/ 5616204 w 7512441"/>
              <a:gd name="connsiteY28" fmla="*/ 0 h 1506406"/>
              <a:gd name="connsiteX29" fmla="*/ 5389724 w 7512441"/>
              <a:gd name="connsiteY29" fmla="*/ 0 h 1506406"/>
              <a:gd name="connsiteX30" fmla="*/ 5356345 w 7512441"/>
              <a:gd name="connsiteY30" fmla="*/ 0 h 1506406"/>
              <a:gd name="connsiteX31" fmla="*/ 5306450 w 7512441"/>
              <a:gd name="connsiteY31" fmla="*/ 0 h 1506406"/>
              <a:gd name="connsiteX32" fmla="*/ 5298962 w 7512441"/>
              <a:gd name="connsiteY32" fmla="*/ 0 h 1506406"/>
              <a:gd name="connsiteX33" fmla="*/ 5249612 w 7512441"/>
              <a:gd name="connsiteY33" fmla="*/ 0 h 1506406"/>
              <a:gd name="connsiteX34" fmla="*/ 5239867 w 7512441"/>
              <a:gd name="connsiteY34" fmla="*/ 0 h 1506406"/>
              <a:gd name="connsiteX35" fmla="*/ 5234624 w 7512441"/>
              <a:gd name="connsiteY35" fmla="*/ 0 h 1506406"/>
              <a:gd name="connsiteX36" fmla="*/ 5194701 w 7512441"/>
              <a:gd name="connsiteY36" fmla="*/ 0 h 1506406"/>
              <a:gd name="connsiteX37" fmla="*/ 5070770 w 7512441"/>
              <a:gd name="connsiteY37" fmla="*/ 0 h 1506406"/>
              <a:gd name="connsiteX38" fmla="*/ 5013388 w 7512441"/>
              <a:gd name="connsiteY38" fmla="*/ 0 h 1506406"/>
              <a:gd name="connsiteX39" fmla="*/ 4980008 w 7512441"/>
              <a:gd name="connsiteY39" fmla="*/ 0 h 1506406"/>
              <a:gd name="connsiteX40" fmla="*/ 4964038 w 7512441"/>
              <a:gd name="connsiteY40" fmla="*/ 0 h 1506406"/>
              <a:gd name="connsiteX41" fmla="*/ 4949050 w 7512441"/>
              <a:gd name="connsiteY41" fmla="*/ 0 h 1506406"/>
              <a:gd name="connsiteX42" fmla="*/ 4930659 w 7512441"/>
              <a:gd name="connsiteY42" fmla="*/ 0 h 1506406"/>
              <a:gd name="connsiteX43" fmla="*/ 4915671 w 7512441"/>
              <a:gd name="connsiteY43" fmla="*/ 0 h 1506406"/>
              <a:gd name="connsiteX44" fmla="*/ 4909127 w 7512441"/>
              <a:gd name="connsiteY44" fmla="*/ 0 h 1506406"/>
              <a:gd name="connsiteX45" fmla="*/ 4875747 w 7512441"/>
              <a:gd name="connsiteY45" fmla="*/ 0 h 1506406"/>
              <a:gd name="connsiteX46" fmla="*/ 4858288 w 7512441"/>
              <a:gd name="connsiteY46" fmla="*/ 0 h 1506406"/>
              <a:gd name="connsiteX47" fmla="*/ 4808938 w 7512441"/>
              <a:gd name="connsiteY47" fmla="*/ 0 h 1506406"/>
              <a:gd name="connsiteX48" fmla="*/ 4754027 w 7512441"/>
              <a:gd name="connsiteY48" fmla="*/ 0 h 1506406"/>
              <a:gd name="connsiteX49" fmla="*/ 4694434 w 7512441"/>
              <a:gd name="connsiteY49" fmla="*/ 0 h 1506406"/>
              <a:gd name="connsiteX50" fmla="*/ 4645084 w 7512441"/>
              <a:gd name="connsiteY50" fmla="*/ 0 h 1506406"/>
              <a:gd name="connsiteX51" fmla="*/ 4644894 w 7512441"/>
              <a:gd name="connsiteY51" fmla="*/ 0 h 1506406"/>
              <a:gd name="connsiteX52" fmla="*/ 4630096 w 7512441"/>
              <a:gd name="connsiteY52" fmla="*/ 0 h 1506406"/>
              <a:gd name="connsiteX53" fmla="*/ 4617058 w 7512441"/>
              <a:gd name="connsiteY53" fmla="*/ 0 h 1506406"/>
              <a:gd name="connsiteX54" fmla="*/ 4590173 w 7512441"/>
              <a:gd name="connsiteY54" fmla="*/ 0 h 1506406"/>
              <a:gd name="connsiteX55" fmla="*/ 4572714 w 7512441"/>
              <a:gd name="connsiteY55" fmla="*/ 0 h 1506406"/>
              <a:gd name="connsiteX56" fmla="*/ 4539334 w 7512441"/>
              <a:gd name="connsiteY56" fmla="*/ 0 h 1506406"/>
              <a:gd name="connsiteX57" fmla="*/ 4523364 w 7512441"/>
              <a:gd name="connsiteY57" fmla="*/ 0 h 1506406"/>
              <a:gd name="connsiteX58" fmla="*/ 4489985 w 7512441"/>
              <a:gd name="connsiteY58" fmla="*/ 0 h 1506406"/>
              <a:gd name="connsiteX59" fmla="*/ 4468453 w 7512441"/>
              <a:gd name="connsiteY59" fmla="*/ 0 h 1506406"/>
              <a:gd name="connsiteX60" fmla="*/ 4435073 w 7512441"/>
              <a:gd name="connsiteY60" fmla="*/ 0 h 1506406"/>
              <a:gd name="connsiteX61" fmla="*/ 4359320 w 7512441"/>
              <a:gd name="connsiteY61" fmla="*/ 0 h 1506406"/>
              <a:gd name="connsiteX62" fmla="*/ 4331484 w 7512441"/>
              <a:gd name="connsiteY62" fmla="*/ 0 h 1506406"/>
              <a:gd name="connsiteX63" fmla="*/ 4253760 w 7512441"/>
              <a:gd name="connsiteY63" fmla="*/ 0 h 1506406"/>
              <a:gd name="connsiteX64" fmla="*/ 4240722 w 7512441"/>
              <a:gd name="connsiteY64" fmla="*/ 0 h 1506406"/>
              <a:gd name="connsiteX65" fmla="*/ 4204410 w 7512441"/>
              <a:gd name="connsiteY65" fmla="*/ 0 h 1506406"/>
              <a:gd name="connsiteX66" fmla="*/ 4204220 w 7512441"/>
              <a:gd name="connsiteY66" fmla="*/ 0 h 1506406"/>
              <a:gd name="connsiteX67" fmla="*/ 4191372 w 7512441"/>
              <a:gd name="connsiteY67" fmla="*/ 0 h 1506406"/>
              <a:gd name="connsiteX68" fmla="*/ 4176384 w 7512441"/>
              <a:gd name="connsiteY68" fmla="*/ 0 h 1506406"/>
              <a:gd name="connsiteX69" fmla="*/ 4149499 w 7512441"/>
              <a:gd name="connsiteY69" fmla="*/ 0 h 1506406"/>
              <a:gd name="connsiteX70" fmla="*/ 4136461 w 7512441"/>
              <a:gd name="connsiteY70" fmla="*/ 0 h 1506406"/>
              <a:gd name="connsiteX71" fmla="*/ 3977741 w 7512441"/>
              <a:gd name="connsiteY71" fmla="*/ 0 h 1506406"/>
              <a:gd name="connsiteX72" fmla="*/ 3955147 w 7512441"/>
              <a:gd name="connsiteY72" fmla="*/ 0 h 1506406"/>
              <a:gd name="connsiteX73" fmla="*/ 3918646 w 7512441"/>
              <a:gd name="connsiteY73" fmla="*/ 0 h 1506406"/>
              <a:gd name="connsiteX74" fmla="*/ 3905798 w 7512441"/>
              <a:gd name="connsiteY74" fmla="*/ 0 h 1506406"/>
              <a:gd name="connsiteX75" fmla="*/ 3890810 w 7512441"/>
              <a:gd name="connsiteY75" fmla="*/ 0 h 1506406"/>
              <a:gd name="connsiteX76" fmla="*/ 3850887 w 7512441"/>
              <a:gd name="connsiteY76" fmla="*/ 0 h 1506406"/>
              <a:gd name="connsiteX77" fmla="*/ 3800048 w 7512441"/>
              <a:gd name="connsiteY77" fmla="*/ 0 h 1506406"/>
              <a:gd name="connsiteX78" fmla="*/ 3750698 w 7512441"/>
              <a:gd name="connsiteY78" fmla="*/ 0 h 1506406"/>
              <a:gd name="connsiteX79" fmla="*/ 3700404 w 7512441"/>
              <a:gd name="connsiteY79" fmla="*/ 0 h 1506406"/>
              <a:gd name="connsiteX80" fmla="*/ 3695787 w 7512441"/>
              <a:gd name="connsiteY80" fmla="*/ 0 h 1506406"/>
              <a:gd name="connsiteX81" fmla="*/ 3692166 w 7512441"/>
              <a:gd name="connsiteY81" fmla="*/ 0 h 1506406"/>
              <a:gd name="connsiteX82" fmla="*/ 3658786 w 7512441"/>
              <a:gd name="connsiteY82" fmla="*/ 0 h 1506406"/>
              <a:gd name="connsiteX83" fmla="*/ 3537067 w 7512441"/>
              <a:gd name="connsiteY83" fmla="*/ 0 h 1506406"/>
              <a:gd name="connsiteX84" fmla="*/ 3524219 w 7512441"/>
              <a:gd name="connsiteY84" fmla="*/ 0 h 1506406"/>
              <a:gd name="connsiteX85" fmla="*/ 3514473 w 7512441"/>
              <a:gd name="connsiteY85" fmla="*/ 0 h 1506406"/>
              <a:gd name="connsiteX86" fmla="*/ 3469307 w 7512441"/>
              <a:gd name="connsiteY86" fmla="*/ 0 h 1506406"/>
              <a:gd name="connsiteX87" fmla="*/ 3465124 w 7512441"/>
              <a:gd name="connsiteY87" fmla="*/ 0 h 1506406"/>
              <a:gd name="connsiteX88" fmla="*/ 3414830 w 7512441"/>
              <a:gd name="connsiteY88" fmla="*/ 0 h 1506406"/>
              <a:gd name="connsiteX89" fmla="*/ 3410213 w 7512441"/>
              <a:gd name="connsiteY89" fmla="*/ 0 h 1506406"/>
              <a:gd name="connsiteX90" fmla="*/ 3381450 w 7512441"/>
              <a:gd name="connsiteY90" fmla="*/ 0 h 1506406"/>
              <a:gd name="connsiteX91" fmla="*/ 3373212 w 7512441"/>
              <a:gd name="connsiteY91" fmla="*/ 0 h 1506406"/>
              <a:gd name="connsiteX92" fmla="*/ 3259730 w 7512441"/>
              <a:gd name="connsiteY92" fmla="*/ 0 h 1506406"/>
              <a:gd name="connsiteX93" fmla="*/ 3251492 w 7512441"/>
              <a:gd name="connsiteY93" fmla="*/ 0 h 1506406"/>
              <a:gd name="connsiteX94" fmla="*/ 3238644 w 7512441"/>
              <a:gd name="connsiteY94" fmla="*/ 0 h 1506406"/>
              <a:gd name="connsiteX95" fmla="*/ 3218112 w 7512441"/>
              <a:gd name="connsiteY95" fmla="*/ 0 h 1506406"/>
              <a:gd name="connsiteX96" fmla="*/ 3205265 w 7512441"/>
              <a:gd name="connsiteY96" fmla="*/ 0 h 1506406"/>
              <a:gd name="connsiteX97" fmla="*/ 3183733 w 7512441"/>
              <a:gd name="connsiteY97" fmla="*/ 0 h 1506406"/>
              <a:gd name="connsiteX98" fmla="*/ 3150354 w 7512441"/>
              <a:gd name="connsiteY98" fmla="*/ 0 h 1506406"/>
              <a:gd name="connsiteX99" fmla="*/ 3095876 w 7512441"/>
              <a:gd name="connsiteY99" fmla="*/ 0 h 1506406"/>
              <a:gd name="connsiteX100" fmla="*/ 3083545 w 7512441"/>
              <a:gd name="connsiteY100" fmla="*/ 0 h 1506406"/>
              <a:gd name="connsiteX101" fmla="*/ 3043621 w 7512441"/>
              <a:gd name="connsiteY101" fmla="*/ 0 h 1506406"/>
              <a:gd name="connsiteX102" fmla="*/ 3028633 w 7512441"/>
              <a:gd name="connsiteY102" fmla="*/ 0 h 1506406"/>
              <a:gd name="connsiteX103" fmla="*/ 2974156 w 7512441"/>
              <a:gd name="connsiteY103" fmla="*/ 0 h 1506406"/>
              <a:gd name="connsiteX104" fmla="*/ 2940776 w 7512441"/>
              <a:gd name="connsiteY104" fmla="*/ 0 h 1506406"/>
              <a:gd name="connsiteX105" fmla="*/ 2932538 w 7512441"/>
              <a:gd name="connsiteY105" fmla="*/ 0 h 1506406"/>
              <a:gd name="connsiteX106" fmla="*/ 2919690 w 7512441"/>
              <a:gd name="connsiteY106" fmla="*/ 0 h 1506406"/>
              <a:gd name="connsiteX107" fmla="*/ 2919500 w 7512441"/>
              <a:gd name="connsiteY107" fmla="*/ 0 h 1506406"/>
              <a:gd name="connsiteX108" fmla="*/ 2864779 w 7512441"/>
              <a:gd name="connsiteY108" fmla="*/ 0 h 1506406"/>
              <a:gd name="connsiteX109" fmla="*/ 2797970 w 7512441"/>
              <a:gd name="connsiteY109" fmla="*/ 0 h 1506406"/>
              <a:gd name="connsiteX110" fmla="*/ 2764591 w 7512441"/>
              <a:gd name="connsiteY110" fmla="*/ 0 h 1506406"/>
              <a:gd name="connsiteX111" fmla="*/ 2758047 w 7512441"/>
              <a:gd name="connsiteY111" fmla="*/ 0 h 1506406"/>
              <a:gd name="connsiteX112" fmla="*/ 2743059 w 7512441"/>
              <a:gd name="connsiteY112" fmla="*/ 0 h 1506406"/>
              <a:gd name="connsiteX113" fmla="*/ 2724668 w 7512441"/>
              <a:gd name="connsiteY113" fmla="*/ 0 h 1506406"/>
              <a:gd name="connsiteX114" fmla="*/ 2709680 w 7512441"/>
              <a:gd name="connsiteY114" fmla="*/ 0 h 1506406"/>
              <a:gd name="connsiteX115" fmla="*/ 2655202 w 7512441"/>
              <a:gd name="connsiteY115" fmla="*/ 0 h 1506406"/>
              <a:gd name="connsiteX116" fmla="*/ 2642164 w 7512441"/>
              <a:gd name="connsiteY116" fmla="*/ 0 h 1506406"/>
              <a:gd name="connsiteX117" fmla="*/ 2633926 w 7512441"/>
              <a:gd name="connsiteY117" fmla="*/ 0 h 1506406"/>
              <a:gd name="connsiteX118" fmla="*/ 2602947 w 7512441"/>
              <a:gd name="connsiteY118" fmla="*/ 0 h 1506406"/>
              <a:gd name="connsiteX119" fmla="*/ 2479016 w 7512441"/>
              <a:gd name="connsiteY119" fmla="*/ 0 h 1506406"/>
              <a:gd name="connsiteX120" fmla="*/ 2478826 w 7512441"/>
              <a:gd name="connsiteY120" fmla="*/ 0 h 1506406"/>
              <a:gd name="connsiteX121" fmla="*/ 2465978 w 7512441"/>
              <a:gd name="connsiteY121" fmla="*/ 0 h 1506406"/>
              <a:gd name="connsiteX122" fmla="*/ 2439093 w 7512441"/>
              <a:gd name="connsiteY122" fmla="*/ 0 h 1506406"/>
              <a:gd name="connsiteX123" fmla="*/ 2438903 w 7512441"/>
              <a:gd name="connsiteY123" fmla="*/ 0 h 1506406"/>
              <a:gd name="connsiteX124" fmla="*/ 2424105 w 7512441"/>
              <a:gd name="connsiteY124" fmla="*/ 0 h 1506406"/>
              <a:gd name="connsiteX125" fmla="*/ 2411067 w 7512441"/>
              <a:gd name="connsiteY125" fmla="*/ 0 h 1506406"/>
              <a:gd name="connsiteX126" fmla="*/ 2356589 w 7512441"/>
              <a:gd name="connsiteY126" fmla="*/ 0 h 1506406"/>
              <a:gd name="connsiteX127" fmla="*/ 2317373 w 7512441"/>
              <a:gd name="connsiteY127" fmla="*/ 0 h 1506406"/>
              <a:gd name="connsiteX128" fmla="*/ 2283994 w 7512441"/>
              <a:gd name="connsiteY128" fmla="*/ 0 h 1506406"/>
              <a:gd name="connsiteX129" fmla="*/ 2201490 w 7512441"/>
              <a:gd name="connsiteY129" fmla="*/ 0 h 1506406"/>
              <a:gd name="connsiteX130" fmla="*/ 2193252 w 7512441"/>
              <a:gd name="connsiteY130" fmla="*/ 0 h 1506406"/>
              <a:gd name="connsiteX131" fmla="*/ 2180404 w 7512441"/>
              <a:gd name="connsiteY131" fmla="*/ 0 h 1506406"/>
              <a:gd name="connsiteX132" fmla="*/ 2153329 w 7512441"/>
              <a:gd name="connsiteY132" fmla="*/ 0 h 1506406"/>
              <a:gd name="connsiteX133" fmla="*/ 2125493 w 7512441"/>
              <a:gd name="connsiteY133" fmla="*/ 0 h 1506406"/>
              <a:gd name="connsiteX134" fmla="*/ 2025304 w 7512441"/>
              <a:gd name="connsiteY134" fmla="*/ 0 h 1506406"/>
              <a:gd name="connsiteX135" fmla="*/ 1998419 w 7512441"/>
              <a:gd name="connsiteY135" fmla="*/ 0 h 1506406"/>
              <a:gd name="connsiteX136" fmla="*/ 1998229 w 7512441"/>
              <a:gd name="connsiteY136" fmla="*/ 0 h 1506406"/>
              <a:gd name="connsiteX137" fmla="*/ 1985381 w 7512441"/>
              <a:gd name="connsiteY137" fmla="*/ 0 h 1506406"/>
              <a:gd name="connsiteX138" fmla="*/ 1970393 w 7512441"/>
              <a:gd name="connsiteY138" fmla="*/ 0 h 1506406"/>
              <a:gd name="connsiteX139" fmla="*/ 1915915 w 7512441"/>
              <a:gd name="connsiteY139" fmla="*/ 0 h 1506406"/>
              <a:gd name="connsiteX140" fmla="*/ 1771750 w 7512441"/>
              <a:gd name="connsiteY140" fmla="*/ 0 h 1506406"/>
              <a:gd name="connsiteX141" fmla="*/ 1739730 w 7512441"/>
              <a:gd name="connsiteY141" fmla="*/ 0 h 1506406"/>
              <a:gd name="connsiteX142" fmla="*/ 1712655 w 7512441"/>
              <a:gd name="connsiteY142" fmla="*/ 0 h 1506406"/>
              <a:gd name="connsiteX143" fmla="*/ 1699807 w 7512441"/>
              <a:gd name="connsiteY143" fmla="*/ 0 h 1506406"/>
              <a:gd name="connsiteX144" fmla="*/ 1684819 w 7512441"/>
              <a:gd name="connsiteY144" fmla="*/ 0 h 1506406"/>
              <a:gd name="connsiteX145" fmla="*/ 1544707 w 7512441"/>
              <a:gd name="connsiteY145" fmla="*/ 0 h 1506406"/>
              <a:gd name="connsiteX146" fmla="*/ 1494413 w 7512441"/>
              <a:gd name="connsiteY146" fmla="*/ 0 h 1506406"/>
              <a:gd name="connsiteX147" fmla="*/ 1486175 w 7512441"/>
              <a:gd name="connsiteY147" fmla="*/ 0 h 1506406"/>
              <a:gd name="connsiteX148" fmla="*/ 1452795 w 7512441"/>
              <a:gd name="connsiteY148" fmla="*/ 0 h 1506406"/>
              <a:gd name="connsiteX149" fmla="*/ 1331076 w 7512441"/>
              <a:gd name="connsiteY149" fmla="*/ 0 h 1506406"/>
              <a:gd name="connsiteX150" fmla="*/ 1318228 w 7512441"/>
              <a:gd name="connsiteY150" fmla="*/ 0 h 1506406"/>
              <a:gd name="connsiteX151" fmla="*/ 1259133 w 7512441"/>
              <a:gd name="connsiteY151" fmla="*/ 0 h 1506406"/>
              <a:gd name="connsiteX152" fmla="*/ 1208839 w 7512441"/>
              <a:gd name="connsiteY152" fmla="*/ 0 h 1506406"/>
              <a:gd name="connsiteX153" fmla="*/ 1175459 w 7512441"/>
              <a:gd name="connsiteY153" fmla="*/ 0 h 1506406"/>
              <a:gd name="connsiteX154" fmla="*/ 1167221 w 7512441"/>
              <a:gd name="connsiteY154" fmla="*/ 0 h 1506406"/>
              <a:gd name="connsiteX155" fmla="*/ 1053739 w 7512441"/>
              <a:gd name="connsiteY155" fmla="*/ 0 h 1506406"/>
              <a:gd name="connsiteX156" fmla="*/ 1045501 w 7512441"/>
              <a:gd name="connsiteY156" fmla="*/ 0 h 1506406"/>
              <a:gd name="connsiteX157" fmla="*/ 1032653 w 7512441"/>
              <a:gd name="connsiteY157" fmla="*/ 0 h 1506406"/>
              <a:gd name="connsiteX158" fmla="*/ 1012121 w 7512441"/>
              <a:gd name="connsiteY158" fmla="*/ 0 h 1506406"/>
              <a:gd name="connsiteX159" fmla="*/ 999274 w 7512441"/>
              <a:gd name="connsiteY159" fmla="*/ 0 h 1506406"/>
              <a:gd name="connsiteX160" fmla="*/ 889885 w 7512441"/>
              <a:gd name="connsiteY160" fmla="*/ 0 h 1506406"/>
              <a:gd name="connsiteX161" fmla="*/ 877554 w 7512441"/>
              <a:gd name="connsiteY161" fmla="*/ 0 h 1506406"/>
              <a:gd name="connsiteX162" fmla="*/ 768165 w 7512441"/>
              <a:gd name="connsiteY162" fmla="*/ 0 h 1506406"/>
              <a:gd name="connsiteX163" fmla="*/ 734785 w 7512441"/>
              <a:gd name="connsiteY163" fmla="*/ 0 h 1506406"/>
              <a:gd name="connsiteX164" fmla="*/ 726547 w 7512441"/>
              <a:gd name="connsiteY164" fmla="*/ 0 h 1506406"/>
              <a:gd name="connsiteX165" fmla="*/ 713699 w 7512441"/>
              <a:gd name="connsiteY165" fmla="*/ 0 h 1506406"/>
              <a:gd name="connsiteX166" fmla="*/ 713509 w 7512441"/>
              <a:gd name="connsiteY166" fmla="*/ 0 h 1506406"/>
              <a:gd name="connsiteX167" fmla="*/ 591979 w 7512441"/>
              <a:gd name="connsiteY167" fmla="*/ 0 h 1506406"/>
              <a:gd name="connsiteX168" fmla="*/ 558600 w 7512441"/>
              <a:gd name="connsiteY168" fmla="*/ 0 h 1506406"/>
              <a:gd name="connsiteX169" fmla="*/ 449211 w 7512441"/>
              <a:gd name="connsiteY169" fmla="*/ 0 h 1506406"/>
              <a:gd name="connsiteX170" fmla="*/ 436173 w 7512441"/>
              <a:gd name="connsiteY170" fmla="*/ 0 h 1506406"/>
              <a:gd name="connsiteX171" fmla="*/ 427935 w 7512441"/>
              <a:gd name="connsiteY171" fmla="*/ 0 h 1506406"/>
              <a:gd name="connsiteX172" fmla="*/ 273025 w 7512441"/>
              <a:gd name="connsiteY172" fmla="*/ 0 h 1506406"/>
              <a:gd name="connsiteX173" fmla="*/ 272835 w 7512441"/>
              <a:gd name="connsiteY173" fmla="*/ 0 h 1506406"/>
              <a:gd name="connsiteX174" fmla="*/ 259987 w 7512441"/>
              <a:gd name="connsiteY174" fmla="*/ 0 h 1506406"/>
              <a:gd name="connsiteX175" fmla="*/ 150598 w 7512441"/>
              <a:gd name="connsiteY175" fmla="*/ 0 h 1506406"/>
              <a:gd name="connsiteX176" fmla="*/ 0 w 7512441"/>
              <a:gd name="connsiteY176" fmla="*/ 0 h 1506406"/>
              <a:gd name="connsiteX177" fmla="*/ 1506406 w 7512441"/>
              <a:gd name="connsiteY177" fmla="*/ 1506406 h 1506406"/>
              <a:gd name="connsiteX178" fmla="*/ 1539002 w 7512441"/>
              <a:gd name="connsiteY178" fmla="*/ 1506406 h 1506406"/>
              <a:gd name="connsiteX179" fmla="*/ 1539192 w 7512441"/>
              <a:gd name="connsiteY179" fmla="*/ 1506406 h 1506406"/>
              <a:gd name="connsiteX180" fmla="*/ 1544707 w 7512441"/>
              <a:gd name="connsiteY180" fmla="*/ 1506406 h 1506406"/>
              <a:gd name="connsiteX181" fmla="*/ 1552040 w 7512441"/>
              <a:gd name="connsiteY181" fmla="*/ 1506406 h 1506406"/>
              <a:gd name="connsiteX182" fmla="*/ 1699807 w 7512441"/>
              <a:gd name="connsiteY182" fmla="*/ 1506406 h 1506406"/>
              <a:gd name="connsiteX183" fmla="*/ 1703046 w 7512441"/>
              <a:gd name="connsiteY183" fmla="*/ 1506406 h 1506406"/>
              <a:gd name="connsiteX184" fmla="*/ 1712655 w 7512441"/>
              <a:gd name="connsiteY184" fmla="*/ 1506406 h 1506406"/>
              <a:gd name="connsiteX185" fmla="*/ 1824766 w 7512441"/>
              <a:gd name="connsiteY185" fmla="*/ 1506406 h 1506406"/>
              <a:gd name="connsiteX186" fmla="*/ 1837614 w 7512441"/>
              <a:gd name="connsiteY186" fmla="*/ 1506406 h 1506406"/>
              <a:gd name="connsiteX187" fmla="*/ 1858146 w 7512441"/>
              <a:gd name="connsiteY187" fmla="*/ 1506406 h 1506406"/>
              <a:gd name="connsiteX188" fmla="*/ 1870994 w 7512441"/>
              <a:gd name="connsiteY188" fmla="*/ 1506406 h 1506406"/>
              <a:gd name="connsiteX189" fmla="*/ 1985381 w 7512441"/>
              <a:gd name="connsiteY189" fmla="*/ 1506406 h 1506406"/>
              <a:gd name="connsiteX190" fmla="*/ 1992714 w 7512441"/>
              <a:gd name="connsiteY190" fmla="*/ 1506406 h 1506406"/>
              <a:gd name="connsiteX191" fmla="*/ 1998229 w 7512441"/>
              <a:gd name="connsiteY191" fmla="*/ 1506406 h 1506406"/>
              <a:gd name="connsiteX192" fmla="*/ 2156568 w 7512441"/>
              <a:gd name="connsiteY192" fmla="*/ 1506404 h 1506406"/>
              <a:gd name="connsiteX193" fmla="*/ 2197359 w 7512441"/>
              <a:gd name="connsiteY193" fmla="*/ 1506404 h 1506406"/>
              <a:gd name="connsiteX194" fmla="*/ 2197359 w 7512441"/>
              <a:gd name="connsiteY194" fmla="*/ 1506406 h 1506406"/>
              <a:gd name="connsiteX195" fmla="*/ 2278288 w 7512441"/>
              <a:gd name="connsiteY195" fmla="*/ 1506406 h 1506406"/>
              <a:gd name="connsiteX196" fmla="*/ 2283994 w 7512441"/>
              <a:gd name="connsiteY196" fmla="*/ 1506406 h 1506406"/>
              <a:gd name="connsiteX197" fmla="*/ 2311668 w 7512441"/>
              <a:gd name="connsiteY197" fmla="*/ 1506406 h 1506406"/>
              <a:gd name="connsiteX198" fmla="*/ 2317373 w 7512441"/>
              <a:gd name="connsiteY198" fmla="*/ 1506406 h 1506406"/>
              <a:gd name="connsiteX199" fmla="*/ 2438903 w 7512441"/>
              <a:gd name="connsiteY199" fmla="*/ 1506406 h 1506406"/>
              <a:gd name="connsiteX200" fmla="*/ 2597242 w 7512441"/>
              <a:gd name="connsiteY200" fmla="*/ 1506404 h 1506406"/>
              <a:gd name="connsiteX201" fmla="*/ 2638033 w 7512441"/>
              <a:gd name="connsiteY201" fmla="*/ 1506404 h 1506406"/>
              <a:gd name="connsiteX202" fmla="*/ 2638033 w 7512441"/>
              <a:gd name="connsiteY202" fmla="*/ 1506406 h 1506406"/>
              <a:gd name="connsiteX203" fmla="*/ 2655202 w 7512441"/>
              <a:gd name="connsiteY203" fmla="*/ 1506406 h 1506406"/>
              <a:gd name="connsiteX204" fmla="*/ 2724668 w 7512441"/>
              <a:gd name="connsiteY204" fmla="*/ 1506406 h 1506406"/>
              <a:gd name="connsiteX205" fmla="*/ 2758047 w 7512441"/>
              <a:gd name="connsiteY205" fmla="*/ 1506406 h 1506406"/>
              <a:gd name="connsiteX206" fmla="*/ 2795886 w 7512441"/>
              <a:gd name="connsiteY206" fmla="*/ 1506406 h 1506406"/>
              <a:gd name="connsiteX207" fmla="*/ 2850799 w 7512441"/>
              <a:gd name="connsiteY207" fmla="*/ 1506406 h 1506406"/>
              <a:gd name="connsiteX208" fmla="*/ 2923607 w 7512441"/>
              <a:gd name="connsiteY208" fmla="*/ 1506406 h 1506406"/>
              <a:gd name="connsiteX209" fmla="*/ 2936645 w 7512441"/>
              <a:gd name="connsiteY209" fmla="*/ 1506406 h 1506406"/>
              <a:gd name="connsiteX210" fmla="*/ 2940776 w 7512441"/>
              <a:gd name="connsiteY210" fmla="*/ 1506406 h 1506406"/>
              <a:gd name="connsiteX211" fmla="*/ 2950985 w 7512441"/>
              <a:gd name="connsiteY211" fmla="*/ 1506406 h 1506406"/>
              <a:gd name="connsiteX212" fmla="*/ 2974156 w 7512441"/>
              <a:gd name="connsiteY212" fmla="*/ 1506406 h 1506406"/>
              <a:gd name="connsiteX213" fmla="*/ 3005899 w 7512441"/>
              <a:gd name="connsiteY213" fmla="*/ 1506406 h 1506406"/>
              <a:gd name="connsiteX214" fmla="*/ 3018744 w 7512441"/>
              <a:gd name="connsiteY214" fmla="*/ 1506406 h 1506406"/>
              <a:gd name="connsiteX215" fmla="*/ 3043621 w 7512441"/>
              <a:gd name="connsiteY215" fmla="*/ 1506406 h 1506406"/>
              <a:gd name="connsiteX216" fmla="*/ 3095876 w 7512441"/>
              <a:gd name="connsiteY216" fmla="*/ 1506406 h 1506406"/>
              <a:gd name="connsiteX217" fmla="*/ 3097260 w 7512441"/>
              <a:gd name="connsiteY217" fmla="*/ 1506406 h 1506406"/>
              <a:gd name="connsiteX218" fmla="*/ 3222219 w 7512441"/>
              <a:gd name="connsiteY218" fmla="*/ 1506406 h 1506406"/>
              <a:gd name="connsiteX219" fmla="*/ 3236560 w 7512441"/>
              <a:gd name="connsiteY219" fmla="*/ 1506406 h 1506406"/>
              <a:gd name="connsiteX220" fmla="*/ 3249598 w 7512441"/>
              <a:gd name="connsiteY220" fmla="*/ 1506406 h 1506406"/>
              <a:gd name="connsiteX221" fmla="*/ 3255599 w 7512441"/>
              <a:gd name="connsiteY221" fmla="*/ 1506406 h 1506406"/>
              <a:gd name="connsiteX222" fmla="*/ 3259730 w 7512441"/>
              <a:gd name="connsiteY222" fmla="*/ 1506406 h 1506406"/>
              <a:gd name="connsiteX223" fmla="*/ 3291473 w 7512441"/>
              <a:gd name="connsiteY223" fmla="*/ 1506406 h 1506406"/>
              <a:gd name="connsiteX224" fmla="*/ 3304319 w 7512441"/>
              <a:gd name="connsiteY224" fmla="*/ 1506406 h 1506406"/>
              <a:gd name="connsiteX225" fmla="*/ 3304509 w 7512441"/>
              <a:gd name="connsiteY225" fmla="*/ 1506406 h 1506406"/>
              <a:gd name="connsiteX226" fmla="*/ 3377319 w 7512441"/>
              <a:gd name="connsiteY226" fmla="*/ 1506406 h 1506406"/>
              <a:gd name="connsiteX227" fmla="*/ 3381450 w 7512441"/>
              <a:gd name="connsiteY227" fmla="*/ 1506406 h 1506406"/>
              <a:gd name="connsiteX228" fmla="*/ 3382834 w 7512441"/>
              <a:gd name="connsiteY228" fmla="*/ 1506406 h 1506406"/>
              <a:gd name="connsiteX229" fmla="*/ 3410213 w 7512441"/>
              <a:gd name="connsiteY229" fmla="*/ 1506406 h 1506406"/>
              <a:gd name="connsiteX230" fmla="*/ 3414830 w 7512441"/>
              <a:gd name="connsiteY230" fmla="*/ 1506406 h 1506406"/>
              <a:gd name="connsiteX231" fmla="*/ 3459418 w 7512441"/>
              <a:gd name="connsiteY231" fmla="*/ 1506406 h 1506406"/>
              <a:gd name="connsiteX232" fmla="*/ 3465124 w 7512441"/>
              <a:gd name="connsiteY232" fmla="*/ 1506406 h 1506406"/>
              <a:gd name="connsiteX233" fmla="*/ 3535172 w 7512441"/>
              <a:gd name="connsiteY233" fmla="*/ 1506406 h 1506406"/>
              <a:gd name="connsiteX234" fmla="*/ 3537934 w 7512441"/>
              <a:gd name="connsiteY234" fmla="*/ 1506406 h 1506406"/>
              <a:gd name="connsiteX235" fmla="*/ 3541174 w 7512441"/>
              <a:gd name="connsiteY235" fmla="*/ 1506406 h 1506406"/>
              <a:gd name="connsiteX236" fmla="*/ 3568552 w 7512441"/>
              <a:gd name="connsiteY236" fmla="*/ 1506406 h 1506406"/>
              <a:gd name="connsiteX237" fmla="*/ 3590083 w 7512441"/>
              <a:gd name="connsiteY237" fmla="*/ 1506406 h 1506406"/>
              <a:gd name="connsiteX238" fmla="*/ 3623463 w 7512441"/>
              <a:gd name="connsiteY238" fmla="*/ 1506406 h 1506406"/>
              <a:gd name="connsiteX239" fmla="*/ 3662893 w 7512441"/>
              <a:gd name="connsiteY239" fmla="*/ 1506406 h 1506406"/>
              <a:gd name="connsiteX240" fmla="*/ 3690272 w 7512441"/>
              <a:gd name="connsiteY240" fmla="*/ 1506406 h 1506406"/>
              <a:gd name="connsiteX241" fmla="*/ 3695787 w 7512441"/>
              <a:gd name="connsiteY241" fmla="*/ 1506406 h 1506406"/>
              <a:gd name="connsiteX242" fmla="*/ 3696273 w 7512441"/>
              <a:gd name="connsiteY242" fmla="*/ 1506406 h 1506406"/>
              <a:gd name="connsiteX243" fmla="*/ 3700404 w 7512441"/>
              <a:gd name="connsiteY243" fmla="*/ 1506406 h 1506406"/>
              <a:gd name="connsiteX244" fmla="*/ 3744993 w 7512441"/>
              <a:gd name="connsiteY244" fmla="*/ 1506406 h 1506406"/>
              <a:gd name="connsiteX245" fmla="*/ 3745183 w 7512441"/>
              <a:gd name="connsiteY245" fmla="*/ 1506406 h 1506406"/>
              <a:gd name="connsiteX246" fmla="*/ 3750698 w 7512441"/>
              <a:gd name="connsiteY246" fmla="*/ 1506406 h 1506406"/>
              <a:gd name="connsiteX247" fmla="*/ 3758031 w 7512441"/>
              <a:gd name="connsiteY247" fmla="*/ 1506406 h 1506406"/>
              <a:gd name="connsiteX248" fmla="*/ 3823508 w 7512441"/>
              <a:gd name="connsiteY248" fmla="*/ 1506406 h 1506406"/>
              <a:gd name="connsiteX249" fmla="*/ 3836546 w 7512441"/>
              <a:gd name="connsiteY249" fmla="*/ 1506406 h 1506406"/>
              <a:gd name="connsiteX250" fmla="*/ 3850887 w 7512441"/>
              <a:gd name="connsiteY250" fmla="*/ 1506406 h 1506406"/>
              <a:gd name="connsiteX251" fmla="*/ 3854126 w 7512441"/>
              <a:gd name="connsiteY251" fmla="*/ 1506406 h 1506406"/>
              <a:gd name="connsiteX252" fmla="*/ 3905798 w 7512441"/>
              <a:gd name="connsiteY252" fmla="*/ 1506406 h 1506406"/>
              <a:gd name="connsiteX253" fmla="*/ 3909037 w 7512441"/>
              <a:gd name="connsiteY253" fmla="*/ 1506406 h 1506406"/>
              <a:gd name="connsiteX254" fmla="*/ 3918646 w 7512441"/>
              <a:gd name="connsiteY254" fmla="*/ 1506406 h 1506406"/>
              <a:gd name="connsiteX255" fmla="*/ 3975846 w 7512441"/>
              <a:gd name="connsiteY255" fmla="*/ 1506406 h 1506406"/>
              <a:gd name="connsiteX256" fmla="*/ 3981848 w 7512441"/>
              <a:gd name="connsiteY256" fmla="*/ 1506406 h 1506406"/>
              <a:gd name="connsiteX257" fmla="*/ 4009226 w 7512441"/>
              <a:gd name="connsiteY257" fmla="*/ 1506406 h 1506406"/>
              <a:gd name="connsiteX258" fmla="*/ 4030757 w 7512441"/>
              <a:gd name="connsiteY258" fmla="*/ 1506406 h 1506406"/>
              <a:gd name="connsiteX259" fmla="*/ 4043605 w 7512441"/>
              <a:gd name="connsiteY259" fmla="*/ 1506406 h 1506406"/>
              <a:gd name="connsiteX260" fmla="*/ 4064137 w 7512441"/>
              <a:gd name="connsiteY260" fmla="*/ 1506406 h 1506406"/>
              <a:gd name="connsiteX261" fmla="*/ 4076985 w 7512441"/>
              <a:gd name="connsiteY261" fmla="*/ 1506406 h 1506406"/>
              <a:gd name="connsiteX262" fmla="*/ 4122121 w 7512441"/>
              <a:gd name="connsiteY262" fmla="*/ 1506406 h 1506406"/>
              <a:gd name="connsiteX263" fmla="*/ 4136461 w 7512441"/>
              <a:gd name="connsiteY263" fmla="*/ 1506406 h 1506406"/>
              <a:gd name="connsiteX264" fmla="*/ 4149499 w 7512441"/>
              <a:gd name="connsiteY264" fmla="*/ 1506406 h 1506406"/>
              <a:gd name="connsiteX265" fmla="*/ 4155501 w 7512441"/>
              <a:gd name="connsiteY265" fmla="*/ 1506406 h 1506406"/>
              <a:gd name="connsiteX266" fmla="*/ 4191372 w 7512441"/>
              <a:gd name="connsiteY266" fmla="*/ 1506406 h 1506406"/>
              <a:gd name="connsiteX267" fmla="*/ 4198705 w 7512441"/>
              <a:gd name="connsiteY267" fmla="*/ 1506406 h 1506406"/>
              <a:gd name="connsiteX268" fmla="*/ 4204220 w 7512441"/>
              <a:gd name="connsiteY268" fmla="*/ 1506406 h 1506406"/>
              <a:gd name="connsiteX269" fmla="*/ 4277220 w 7512441"/>
              <a:gd name="connsiteY269" fmla="*/ 1506406 h 1506406"/>
              <a:gd name="connsiteX270" fmla="*/ 4294800 w 7512441"/>
              <a:gd name="connsiteY270" fmla="*/ 1506406 h 1506406"/>
              <a:gd name="connsiteX271" fmla="*/ 4339966 w 7512441"/>
              <a:gd name="connsiteY271" fmla="*/ 1506406 h 1506406"/>
              <a:gd name="connsiteX272" fmla="*/ 4349711 w 7512441"/>
              <a:gd name="connsiteY272" fmla="*/ 1506406 h 1506406"/>
              <a:gd name="connsiteX273" fmla="*/ 4359320 w 7512441"/>
              <a:gd name="connsiteY273" fmla="*/ 1506406 h 1506406"/>
              <a:gd name="connsiteX274" fmla="*/ 4403350 w 7512441"/>
              <a:gd name="connsiteY274" fmla="*/ 1506406 h 1506406"/>
              <a:gd name="connsiteX275" fmla="*/ 4435073 w 7512441"/>
              <a:gd name="connsiteY275" fmla="*/ 1506406 h 1506406"/>
              <a:gd name="connsiteX276" fmla="*/ 4441075 w 7512441"/>
              <a:gd name="connsiteY276" fmla="*/ 1506406 h 1506406"/>
              <a:gd name="connsiteX277" fmla="*/ 4484279 w 7512441"/>
              <a:gd name="connsiteY277" fmla="*/ 1506406 h 1506406"/>
              <a:gd name="connsiteX278" fmla="*/ 4489985 w 7512441"/>
              <a:gd name="connsiteY278" fmla="*/ 1506406 h 1506406"/>
              <a:gd name="connsiteX279" fmla="*/ 4517659 w 7512441"/>
              <a:gd name="connsiteY279" fmla="*/ 1506406 h 1506406"/>
              <a:gd name="connsiteX280" fmla="*/ 4523364 w 7512441"/>
              <a:gd name="connsiteY280" fmla="*/ 1506406 h 1506406"/>
              <a:gd name="connsiteX281" fmla="*/ 4562795 w 7512441"/>
              <a:gd name="connsiteY281" fmla="*/ 1506406 h 1506406"/>
              <a:gd name="connsiteX282" fmla="*/ 4590173 w 7512441"/>
              <a:gd name="connsiteY282" fmla="*/ 1506406 h 1506406"/>
              <a:gd name="connsiteX283" fmla="*/ 4596175 w 7512441"/>
              <a:gd name="connsiteY283" fmla="*/ 1506406 h 1506406"/>
              <a:gd name="connsiteX284" fmla="*/ 4644894 w 7512441"/>
              <a:gd name="connsiteY284" fmla="*/ 1506406 h 1506406"/>
              <a:gd name="connsiteX285" fmla="*/ 4688924 w 7512441"/>
              <a:gd name="connsiteY285" fmla="*/ 1506406 h 1506406"/>
              <a:gd name="connsiteX286" fmla="*/ 4716302 w 7512441"/>
              <a:gd name="connsiteY286" fmla="*/ 1506406 h 1506406"/>
              <a:gd name="connsiteX287" fmla="*/ 4780640 w 7512441"/>
              <a:gd name="connsiteY287" fmla="*/ 1506406 h 1506406"/>
              <a:gd name="connsiteX288" fmla="*/ 4808938 w 7512441"/>
              <a:gd name="connsiteY288" fmla="*/ 1506406 h 1506406"/>
              <a:gd name="connsiteX289" fmla="*/ 4844024 w 7512441"/>
              <a:gd name="connsiteY289" fmla="*/ 1506406 h 1506406"/>
              <a:gd name="connsiteX290" fmla="*/ 4875747 w 7512441"/>
              <a:gd name="connsiteY290" fmla="*/ 1506406 h 1506406"/>
              <a:gd name="connsiteX291" fmla="*/ 4881749 w 7512441"/>
              <a:gd name="connsiteY291" fmla="*/ 1506406 h 1506406"/>
              <a:gd name="connsiteX292" fmla="*/ 4930659 w 7512441"/>
              <a:gd name="connsiteY292" fmla="*/ 1506406 h 1506406"/>
              <a:gd name="connsiteX293" fmla="*/ 4964038 w 7512441"/>
              <a:gd name="connsiteY293" fmla="*/ 1506406 h 1506406"/>
              <a:gd name="connsiteX294" fmla="*/ 5001877 w 7512441"/>
              <a:gd name="connsiteY294" fmla="*/ 1506406 h 1506406"/>
              <a:gd name="connsiteX295" fmla="*/ 5129598 w 7512441"/>
              <a:gd name="connsiteY295" fmla="*/ 1506406 h 1506406"/>
              <a:gd name="connsiteX296" fmla="*/ 5142636 w 7512441"/>
              <a:gd name="connsiteY296" fmla="*/ 1506406 h 1506406"/>
              <a:gd name="connsiteX297" fmla="*/ 5156976 w 7512441"/>
              <a:gd name="connsiteY297" fmla="*/ 1506406 h 1506406"/>
              <a:gd name="connsiteX298" fmla="*/ 5249612 w 7512441"/>
              <a:gd name="connsiteY298" fmla="*/ 1506406 h 1506406"/>
              <a:gd name="connsiteX299" fmla="*/ 5303251 w 7512441"/>
              <a:gd name="connsiteY299" fmla="*/ 1506406 h 1506406"/>
              <a:gd name="connsiteX300" fmla="*/ 5428210 w 7512441"/>
              <a:gd name="connsiteY300" fmla="*/ 1506406 h 1506406"/>
              <a:gd name="connsiteX301" fmla="*/ 5442551 w 7512441"/>
              <a:gd name="connsiteY301" fmla="*/ 1506406 h 1506406"/>
              <a:gd name="connsiteX302" fmla="*/ 5455589 w 7512441"/>
              <a:gd name="connsiteY302" fmla="*/ 1506406 h 1506406"/>
              <a:gd name="connsiteX303" fmla="*/ 5461590 w 7512441"/>
              <a:gd name="connsiteY303" fmla="*/ 1506406 h 1506406"/>
              <a:gd name="connsiteX304" fmla="*/ 5583310 w 7512441"/>
              <a:gd name="connsiteY304" fmla="*/ 1506406 h 1506406"/>
              <a:gd name="connsiteX305" fmla="*/ 5588825 w 7512441"/>
              <a:gd name="connsiteY305" fmla="*/ 1506406 h 1506406"/>
              <a:gd name="connsiteX306" fmla="*/ 5616204 w 7512441"/>
              <a:gd name="connsiteY306" fmla="*/ 1506406 h 1506406"/>
              <a:gd name="connsiteX307" fmla="*/ 5741163 w 7512441"/>
              <a:gd name="connsiteY307" fmla="*/ 1506406 h 1506406"/>
              <a:gd name="connsiteX308" fmla="*/ 5743925 w 7512441"/>
              <a:gd name="connsiteY308" fmla="*/ 1506406 h 1506406"/>
              <a:gd name="connsiteX309" fmla="*/ 5747165 w 7512441"/>
              <a:gd name="connsiteY309" fmla="*/ 1506406 h 1506406"/>
              <a:gd name="connsiteX310" fmla="*/ 5774543 w 7512441"/>
              <a:gd name="connsiteY310" fmla="*/ 1506406 h 1506406"/>
              <a:gd name="connsiteX311" fmla="*/ 5868884 w 7512441"/>
              <a:gd name="connsiteY311" fmla="*/ 1506406 h 1506406"/>
              <a:gd name="connsiteX312" fmla="*/ 5896263 w 7512441"/>
              <a:gd name="connsiteY312" fmla="*/ 1506406 h 1506406"/>
              <a:gd name="connsiteX313" fmla="*/ 5901778 w 7512441"/>
              <a:gd name="connsiteY313" fmla="*/ 1506406 h 1506406"/>
              <a:gd name="connsiteX314" fmla="*/ 5902264 w 7512441"/>
              <a:gd name="connsiteY314" fmla="*/ 1506406 h 1506406"/>
              <a:gd name="connsiteX315" fmla="*/ 6029499 w 7512441"/>
              <a:gd name="connsiteY315" fmla="*/ 1506406 h 1506406"/>
              <a:gd name="connsiteX316" fmla="*/ 6042537 w 7512441"/>
              <a:gd name="connsiteY316" fmla="*/ 1506406 h 1506406"/>
              <a:gd name="connsiteX317" fmla="*/ 6056878 w 7512441"/>
              <a:gd name="connsiteY317" fmla="*/ 1506406 h 1506406"/>
              <a:gd name="connsiteX318" fmla="*/ 6060117 w 7512441"/>
              <a:gd name="connsiteY318" fmla="*/ 1506406 h 1506406"/>
              <a:gd name="connsiteX319" fmla="*/ 6181837 w 7512441"/>
              <a:gd name="connsiteY319" fmla="*/ 1506406 h 1506406"/>
              <a:gd name="connsiteX320" fmla="*/ 6187839 w 7512441"/>
              <a:gd name="connsiteY320" fmla="*/ 1506406 h 1506406"/>
              <a:gd name="connsiteX321" fmla="*/ 6215217 w 7512441"/>
              <a:gd name="connsiteY321" fmla="*/ 1506406 h 1506406"/>
              <a:gd name="connsiteX322" fmla="*/ 6328112 w 7512441"/>
              <a:gd name="connsiteY322" fmla="*/ 1506406 h 1506406"/>
              <a:gd name="connsiteX323" fmla="*/ 6342452 w 7512441"/>
              <a:gd name="connsiteY323" fmla="*/ 1506406 h 1506406"/>
              <a:gd name="connsiteX324" fmla="*/ 6355490 w 7512441"/>
              <a:gd name="connsiteY324" fmla="*/ 1506406 h 1506406"/>
              <a:gd name="connsiteX325" fmla="*/ 6361492 w 7512441"/>
              <a:gd name="connsiteY325" fmla="*/ 1506406 h 1506406"/>
              <a:gd name="connsiteX326" fmla="*/ 6483211 w 7512441"/>
              <a:gd name="connsiteY326" fmla="*/ 1506406 h 1506406"/>
              <a:gd name="connsiteX327" fmla="*/ 6500791 w 7512441"/>
              <a:gd name="connsiteY327" fmla="*/ 1506406 h 1506406"/>
              <a:gd name="connsiteX328" fmla="*/ 6545957 w 7512441"/>
              <a:gd name="connsiteY328" fmla="*/ 1506406 h 1506406"/>
              <a:gd name="connsiteX329" fmla="*/ 6641064 w 7512441"/>
              <a:gd name="connsiteY329" fmla="*/ 1506406 h 1506406"/>
              <a:gd name="connsiteX330" fmla="*/ 6647066 w 7512441"/>
              <a:gd name="connsiteY330" fmla="*/ 1506406 h 1506406"/>
              <a:gd name="connsiteX331" fmla="*/ 6647066 w 7512441"/>
              <a:gd name="connsiteY331" fmla="*/ 1506404 h 1506406"/>
              <a:gd name="connsiteX332" fmla="*/ 6907912 w 7512441"/>
              <a:gd name="connsiteY332" fmla="*/ 1506404 h 1506406"/>
              <a:gd name="connsiteX333" fmla="*/ 7087740 w 7512441"/>
              <a:gd name="connsiteY333" fmla="*/ 1506404 h 1506406"/>
              <a:gd name="connsiteX334" fmla="*/ 7193487 w 7512441"/>
              <a:gd name="connsiteY334" fmla="*/ 1506404 h 1506406"/>
              <a:gd name="connsiteX335" fmla="*/ 7226866 w 7512441"/>
              <a:gd name="connsiteY335" fmla="*/ 1506404 h 1506406"/>
              <a:gd name="connsiteX336" fmla="*/ 7348586 w 7512441"/>
              <a:gd name="connsiteY336" fmla="*/ 1506404 h 1506406"/>
              <a:gd name="connsiteX337" fmla="*/ 7512441 w 7512441"/>
              <a:gd name="connsiteY337" fmla="*/ 1506404 h 1506406"/>
              <a:gd name="connsiteX338" fmla="*/ 7512441 w 7512441"/>
              <a:gd name="connsiteY338" fmla="*/ 0 h 1506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</a:cxnLst>
            <a:rect l="l" t="t" r="r" b="b"/>
            <a:pathLst>
              <a:path w="7512441" h="1506406">
                <a:moveTo>
                  <a:pt x="7512441" y="0"/>
                </a:moveTo>
                <a:lnTo>
                  <a:pt x="7504953" y="0"/>
                </a:lnTo>
                <a:lnTo>
                  <a:pt x="7445858" y="0"/>
                </a:lnTo>
                <a:lnTo>
                  <a:pt x="7400692" y="0"/>
                </a:lnTo>
                <a:lnTo>
                  <a:pt x="7219379" y="0"/>
                </a:lnTo>
                <a:lnTo>
                  <a:pt x="7185999" y="0"/>
                </a:lnTo>
                <a:lnTo>
                  <a:pt x="7115118" y="0"/>
                </a:lnTo>
                <a:lnTo>
                  <a:pt x="7081738" y="0"/>
                </a:lnTo>
                <a:lnTo>
                  <a:pt x="7064279" y="0"/>
                </a:lnTo>
                <a:lnTo>
                  <a:pt x="6960018" y="0"/>
                </a:lnTo>
                <a:lnTo>
                  <a:pt x="6900425" y="0"/>
                </a:lnTo>
                <a:lnTo>
                  <a:pt x="6796164" y="0"/>
                </a:lnTo>
                <a:lnTo>
                  <a:pt x="6778705" y="0"/>
                </a:lnTo>
                <a:lnTo>
                  <a:pt x="6745325" y="0"/>
                </a:lnTo>
                <a:lnTo>
                  <a:pt x="6674444" y="0"/>
                </a:lnTo>
                <a:lnTo>
                  <a:pt x="6641064" y="0"/>
                </a:lnTo>
                <a:lnTo>
                  <a:pt x="6459751" y="0"/>
                </a:lnTo>
                <a:lnTo>
                  <a:pt x="6446713" y="0"/>
                </a:lnTo>
                <a:lnTo>
                  <a:pt x="6355490" y="0"/>
                </a:lnTo>
                <a:lnTo>
                  <a:pt x="6342452" y="0"/>
                </a:lnTo>
                <a:lnTo>
                  <a:pt x="6161138" y="0"/>
                </a:lnTo>
                <a:lnTo>
                  <a:pt x="6056878" y="0"/>
                </a:lnTo>
                <a:lnTo>
                  <a:pt x="6006039" y="0"/>
                </a:lnTo>
                <a:lnTo>
                  <a:pt x="5901778" y="0"/>
                </a:lnTo>
                <a:lnTo>
                  <a:pt x="5747124" y="0"/>
                </a:lnTo>
                <a:lnTo>
                  <a:pt x="5720464" y="0"/>
                </a:lnTo>
                <a:lnTo>
                  <a:pt x="5680541" y="0"/>
                </a:lnTo>
                <a:lnTo>
                  <a:pt x="5675298" y="0"/>
                </a:lnTo>
                <a:lnTo>
                  <a:pt x="5616204" y="0"/>
                </a:lnTo>
                <a:lnTo>
                  <a:pt x="5389724" y="0"/>
                </a:lnTo>
                <a:lnTo>
                  <a:pt x="5356345" y="0"/>
                </a:lnTo>
                <a:lnTo>
                  <a:pt x="5306450" y="0"/>
                </a:lnTo>
                <a:lnTo>
                  <a:pt x="5298962" y="0"/>
                </a:lnTo>
                <a:lnTo>
                  <a:pt x="5249612" y="0"/>
                </a:lnTo>
                <a:lnTo>
                  <a:pt x="5239867" y="0"/>
                </a:lnTo>
                <a:lnTo>
                  <a:pt x="5234624" y="0"/>
                </a:lnTo>
                <a:lnTo>
                  <a:pt x="5194701" y="0"/>
                </a:lnTo>
                <a:lnTo>
                  <a:pt x="5070770" y="0"/>
                </a:lnTo>
                <a:lnTo>
                  <a:pt x="5013388" y="0"/>
                </a:lnTo>
                <a:lnTo>
                  <a:pt x="4980008" y="0"/>
                </a:lnTo>
                <a:lnTo>
                  <a:pt x="4964038" y="0"/>
                </a:lnTo>
                <a:lnTo>
                  <a:pt x="4949050" y="0"/>
                </a:lnTo>
                <a:lnTo>
                  <a:pt x="4930659" y="0"/>
                </a:lnTo>
                <a:lnTo>
                  <a:pt x="4915671" y="0"/>
                </a:lnTo>
                <a:lnTo>
                  <a:pt x="4909127" y="0"/>
                </a:lnTo>
                <a:lnTo>
                  <a:pt x="4875747" y="0"/>
                </a:lnTo>
                <a:lnTo>
                  <a:pt x="4858288" y="0"/>
                </a:lnTo>
                <a:lnTo>
                  <a:pt x="4808938" y="0"/>
                </a:lnTo>
                <a:lnTo>
                  <a:pt x="4754027" y="0"/>
                </a:lnTo>
                <a:lnTo>
                  <a:pt x="4694434" y="0"/>
                </a:lnTo>
                <a:lnTo>
                  <a:pt x="4645084" y="0"/>
                </a:lnTo>
                <a:lnTo>
                  <a:pt x="4644894" y="0"/>
                </a:lnTo>
                <a:lnTo>
                  <a:pt x="4630096" y="0"/>
                </a:lnTo>
                <a:lnTo>
                  <a:pt x="4617058" y="0"/>
                </a:lnTo>
                <a:lnTo>
                  <a:pt x="4590173" y="0"/>
                </a:lnTo>
                <a:lnTo>
                  <a:pt x="4572714" y="0"/>
                </a:lnTo>
                <a:lnTo>
                  <a:pt x="4539334" y="0"/>
                </a:lnTo>
                <a:lnTo>
                  <a:pt x="4523364" y="0"/>
                </a:lnTo>
                <a:lnTo>
                  <a:pt x="4489985" y="0"/>
                </a:lnTo>
                <a:lnTo>
                  <a:pt x="4468453" y="0"/>
                </a:lnTo>
                <a:lnTo>
                  <a:pt x="4435073" y="0"/>
                </a:lnTo>
                <a:lnTo>
                  <a:pt x="4359320" y="0"/>
                </a:lnTo>
                <a:lnTo>
                  <a:pt x="4331484" y="0"/>
                </a:lnTo>
                <a:lnTo>
                  <a:pt x="4253760" y="0"/>
                </a:lnTo>
                <a:lnTo>
                  <a:pt x="4240722" y="0"/>
                </a:lnTo>
                <a:lnTo>
                  <a:pt x="4204410" y="0"/>
                </a:lnTo>
                <a:lnTo>
                  <a:pt x="4204220" y="0"/>
                </a:lnTo>
                <a:lnTo>
                  <a:pt x="4191372" y="0"/>
                </a:lnTo>
                <a:lnTo>
                  <a:pt x="4176384" y="0"/>
                </a:lnTo>
                <a:lnTo>
                  <a:pt x="4149499" y="0"/>
                </a:lnTo>
                <a:lnTo>
                  <a:pt x="4136461" y="0"/>
                </a:lnTo>
                <a:lnTo>
                  <a:pt x="3977741" y="0"/>
                </a:lnTo>
                <a:lnTo>
                  <a:pt x="3955147" y="0"/>
                </a:lnTo>
                <a:lnTo>
                  <a:pt x="3918646" y="0"/>
                </a:lnTo>
                <a:lnTo>
                  <a:pt x="3905798" y="0"/>
                </a:lnTo>
                <a:lnTo>
                  <a:pt x="3890810" y="0"/>
                </a:lnTo>
                <a:lnTo>
                  <a:pt x="3850887" y="0"/>
                </a:lnTo>
                <a:lnTo>
                  <a:pt x="3800048" y="0"/>
                </a:lnTo>
                <a:lnTo>
                  <a:pt x="3750698" y="0"/>
                </a:lnTo>
                <a:lnTo>
                  <a:pt x="3700404" y="0"/>
                </a:lnTo>
                <a:lnTo>
                  <a:pt x="3695787" y="0"/>
                </a:lnTo>
                <a:lnTo>
                  <a:pt x="3692166" y="0"/>
                </a:lnTo>
                <a:lnTo>
                  <a:pt x="3658786" y="0"/>
                </a:lnTo>
                <a:lnTo>
                  <a:pt x="3537067" y="0"/>
                </a:lnTo>
                <a:lnTo>
                  <a:pt x="3524219" y="0"/>
                </a:lnTo>
                <a:lnTo>
                  <a:pt x="3514473" y="0"/>
                </a:lnTo>
                <a:lnTo>
                  <a:pt x="3469307" y="0"/>
                </a:lnTo>
                <a:lnTo>
                  <a:pt x="3465124" y="0"/>
                </a:lnTo>
                <a:lnTo>
                  <a:pt x="3414830" y="0"/>
                </a:lnTo>
                <a:lnTo>
                  <a:pt x="3410213" y="0"/>
                </a:lnTo>
                <a:lnTo>
                  <a:pt x="3381450" y="0"/>
                </a:lnTo>
                <a:lnTo>
                  <a:pt x="3373212" y="0"/>
                </a:lnTo>
                <a:lnTo>
                  <a:pt x="3259730" y="0"/>
                </a:lnTo>
                <a:lnTo>
                  <a:pt x="3251492" y="0"/>
                </a:lnTo>
                <a:lnTo>
                  <a:pt x="3238644" y="0"/>
                </a:lnTo>
                <a:lnTo>
                  <a:pt x="3218112" y="0"/>
                </a:lnTo>
                <a:lnTo>
                  <a:pt x="3205265" y="0"/>
                </a:lnTo>
                <a:lnTo>
                  <a:pt x="3183733" y="0"/>
                </a:lnTo>
                <a:lnTo>
                  <a:pt x="3150354" y="0"/>
                </a:lnTo>
                <a:lnTo>
                  <a:pt x="3095876" y="0"/>
                </a:lnTo>
                <a:lnTo>
                  <a:pt x="3083545" y="0"/>
                </a:lnTo>
                <a:lnTo>
                  <a:pt x="3043621" y="0"/>
                </a:lnTo>
                <a:lnTo>
                  <a:pt x="3028633" y="0"/>
                </a:lnTo>
                <a:lnTo>
                  <a:pt x="2974156" y="0"/>
                </a:lnTo>
                <a:lnTo>
                  <a:pt x="2940776" y="0"/>
                </a:lnTo>
                <a:lnTo>
                  <a:pt x="2932538" y="0"/>
                </a:lnTo>
                <a:lnTo>
                  <a:pt x="2919690" y="0"/>
                </a:lnTo>
                <a:lnTo>
                  <a:pt x="2919500" y="0"/>
                </a:lnTo>
                <a:lnTo>
                  <a:pt x="2864779" y="0"/>
                </a:lnTo>
                <a:lnTo>
                  <a:pt x="2797970" y="0"/>
                </a:lnTo>
                <a:lnTo>
                  <a:pt x="2764591" y="0"/>
                </a:lnTo>
                <a:lnTo>
                  <a:pt x="2758047" y="0"/>
                </a:lnTo>
                <a:lnTo>
                  <a:pt x="2743059" y="0"/>
                </a:lnTo>
                <a:lnTo>
                  <a:pt x="2724668" y="0"/>
                </a:lnTo>
                <a:lnTo>
                  <a:pt x="2709680" y="0"/>
                </a:lnTo>
                <a:lnTo>
                  <a:pt x="2655202" y="0"/>
                </a:lnTo>
                <a:lnTo>
                  <a:pt x="2642164" y="0"/>
                </a:lnTo>
                <a:lnTo>
                  <a:pt x="2633926" y="0"/>
                </a:lnTo>
                <a:lnTo>
                  <a:pt x="2602947" y="0"/>
                </a:lnTo>
                <a:lnTo>
                  <a:pt x="2479016" y="0"/>
                </a:lnTo>
                <a:lnTo>
                  <a:pt x="2478826" y="0"/>
                </a:lnTo>
                <a:lnTo>
                  <a:pt x="2465978" y="0"/>
                </a:lnTo>
                <a:lnTo>
                  <a:pt x="2439093" y="0"/>
                </a:lnTo>
                <a:lnTo>
                  <a:pt x="2438903" y="0"/>
                </a:lnTo>
                <a:lnTo>
                  <a:pt x="2424105" y="0"/>
                </a:lnTo>
                <a:lnTo>
                  <a:pt x="2411067" y="0"/>
                </a:lnTo>
                <a:lnTo>
                  <a:pt x="2356589" y="0"/>
                </a:lnTo>
                <a:lnTo>
                  <a:pt x="2317373" y="0"/>
                </a:lnTo>
                <a:lnTo>
                  <a:pt x="2283994" y="0"/>
                </a:lnTo>
                <a:lnTo>
                  <a:pt x="2201490" y="0"/>
                </a:lnTo>
                <a:lnTo>
                  <a:pt x="2193252" y="0"/>
                </a:lnTo>
                <a:lnTo>
                  <a:pt x="2180404" y="0"/>
                </a:lnTo>
                <a:lnTo>
                  <a:pt x="2153329" y="0"/>
                </a:lnTo>
                <a:lnTo>
                  <a:pt x="2125493" y="0"/>
                </a:lnTo>
                <a:lnTo>
                  <a:pt x="2025304" y="0"/>
                </a:lnTo>
                <a:lnTo>
                  <a:pt x="1998419" y="0"/>
                </a:lnTo>
                <a:lnTo>
                  <a:pt x="1998229" y="0"/>
                </a:lnTo>
                <a:lnTo>
                  <a:pt x="1985381" y="0"/>
                </a:lnTo>
                <a:lnTo>
                  <a:pt x="1970393" y="0"/>
                </a:lnTo>
                <a:lnTo>
                  <a:pt x="1915915" y="0"/>
                </a:lnTo>
                <a:lnTo>
                  <a:pt x="1771750" y="0"/>
                </a:lnTo>
                <a:lnTo>
                  <a:pt x="1739730" y="0"/>
                </a:lnTo>
                <a:lnTo>
                  <a:pt x="1712655" y="0"/>
                </a:lnTo>
                <a:lnTo>
                  <a:pt x="1699807" y="0"/>
                </a:lnTo>
                <a:lnTo>
                  <a:pt x="1684819" y="0"/>
                </a:lnTo>
                <a:lnTo>
                  <a:pt x="1544707" y="0"/>
                </a:lnTo>
                <a:lnTo>
                  <a:pt x="1494413" y="0"/>
                </a:lnTo>
                <a:lnTo>
                  <a:pt x="1486175" y="0"/>
                </a:lnTo>
                <a:lnTo>
                  <a:pt x="1452795" y="0"/>
                </a:lnTo>
                <a:lnTo>
                  <a:pt x="1331076" y="0"/>
                </a:lnTo>
                <a:lnTo>
                  <a:pt x="1318228" y="0"/>
                </a:lnTo>
                <a:lnTo>
                  <a:pt x="1259133" y="0"/>
                </a:lnTo>
                <a:lnTo>
                  <a:pt x="1208839" y="0"/>
                </a:lnTo>
                <a:lnTo>
                  <a:pt x="1175459" y="0"/>
                </a:lnTo>
                <a:lnTo>
                  <a:pt x="1167221" y="0"/>
                </a:lnTo>
                <a:lnTo>
                  <a:pt x="1053739" y="0"/>
                </a:lnTo>
                <a:lnTo>
                  <a:pt x="1045501" y="0"/>
                </a:lnTo>
                <a:lnTo>
                  <a:pt x="1032653" y="0"/>
                </a:lnTo>
                <a:lnTo>
                  <a:pt x="1012121" y="0"/>
                </a:lnTo>
                <a:lnTo>
                  <a:pt x="999274" y="0"/>
                </a:lnTo>
                <a:lnTo>
                  <a:pt x="889885" y="0"/>
                </a:lnTo>
                <a:lnTo>
                  <a:pt x="877554" y="0"/>
                </a:lnTo>
                <a:lnTo>
                  <a:pt x="768165" y="0"/>
                </a:lnTo>
                <a:lnTo>
                  <a:pt x="734785" y="0"/>
                </a:lnTo>
                <a:lnTo>
                  <a:pt x="726547" y="0"/>
                </a:lnTo>
                <a:lnTo>
                  <a:pt x="713699" y="0"/>
                </a:lnTo>
                <a:lnTo>
                  <a:pt x="713509" y="0"/>
                </a:lnTo>
                <a:lnTo>
                  <a:pt x="591979" y="0"/>
                </a:lnTo>
                <a:lnTo>
                  <a:pt x="558600" y="0"/>
                </a:lnTo>
                <a:lnTo>
                  <a:pt x="449211" y="0"/>
                </a:lnTo>
                <a:lnTo>
                  <a:pt x="436173" y="0"/>
                </a:lnTo>
                <a:lnTo>
                  <a:pt x="427935" y="0"/>
                </a:lnTo>
                <a:lnTo>
                  <a:pt x="273025" y="0"/>
                </a:lnTo>
                <a:lnTo>
                  <a:pt x="272835" y="0"/>
                </a:lnTo>
                <a:lnTo>
                  <a:pt x="259987" y="0"/>
                </a:lnTo>
                <a:lnTo>
                  <a:pt x="150598" y="0"/>
                </a:lnTo>
                <a:lnTo>
                  <a:pt x="0" y="0"/>
                </a:lnTo>
                <a:lnTo>
                  <a:pt x="1506406" y="1506406"/>
                </a:lnTo>
                <a:lnTo>
                  <a:pt x="1539002" y="1506406"/>
                </a:lnTo>
                <a:lnTo>
                  <a:pt x="1539192" y="1506406"/>
                </a:lnTo>
                <a:lnTo>
                  <a:pt x="1544707" y="1506406"/>
                </a:lnTo>
                <a:lnTo>
                  <a:pt x="1552040" y="1506406"/>
                </a:lnTo>
                <a:lnTo>
                  <a:pt x="1699807" y="1506406"/>
                </a:lnTo>
                <a:lnTo>
                  <a:pt x="1703046" y="1506406"/>
                </a:lnTo>
                <a:lnTo>
                  <a:pt x="1712655" y="1506406"/>
                </a:lnTo>
                <a:lnTo>
                  <a:pt x="1824766" y="1506406"/>
                </a:lnTo>
                <a:lnTo>
                  <a:pt x="1837614" y="1506406"/>
                </a:lnTo>
                <a:lnTo>
                  <a:pt x="1858146" y="1506406"/>
                </a:lnTo>
                <a:lnTo>
                  <a:pt x="1870994" y="1506406"/>
                </a:lnTo>
                <a:lnTo>
                  <a:pt x="1985381" y="1506406"/>
                </a:lnTo>
                <a:lnTo>
                  <a:pt x="1992714" y="1506406"/>
                </a:lnTo>
                <a:lnTo>
                  <a:pt x="1998229" y="1506406"/>
                </a:lnTo>
                <a:lnTo>
                  <a:pt x="2156568" y="1506404"/>
                </a:lnTo>
                <a:lnTo>
                  <a:pt x="2197359" y="1506404"/>
                </a:lnTo>
                <a:lnTo>
                  <a:pt x="2197359" y="1506406"/>
                </a:lnTo>
                <a:lnTo>
                  <a:pt x="2278288" y="1506406"/>
                </a:lnTo>
                <a:lnTo>
                  <a:pt x="2283994" y="1506406"/>
                </a:lnTo>
                <a:lnTo>
                  <a:pt x="2311668" y="1506406"/>
                </a:lnTo>
                <a:lnTo>
                  <a:pt x="2317373" y="1506406"/>
                </a:lnTo>
                <a:lnTo>
                  <a:pt x="2438903" y="1506406"/>
                </a:lnTo>
                <a:lnTo>
                  <a:pt x="2597242" y="1506404"/>
                </a:lnTo>
                <a:lnTo>
                  <a:pt x="2638033" y="1506404"/>
                </a:lnTo>
                <a:lnTo>
                  <a:pt x="2638033" y="1506406"/>
                </a:lnTo>
                <a:lnTo>
                  <a:pt x="2655202" y="1506406"/>
                </a:lnTo>
                <a:lnTo>
                  <a:pt x="2724668" y="1506406"/>
                </a:lnTo>
                <a:lnTo>
                  <a:pt x="2758047" y="1506406"/>
                </a:lnTo>
                <a:lnTo>
                  <a:pt x="2795886" y="1506406"/>
                </a:lnTo>
                <a:lnTo>
                  <a:pt x="2850799" y="1506406"/>
                </a:lnTo>
                <a:lnTo>
                  <a:pt x="2923607" y="1506406"/>
                </a:lnTo>
                <a:lnTo>
                  <a:pt x="2936645" y="1506406"/>
                </a:lnTo>
                <a:lnTo>
                  <a:pt x="2940776" y="1506406"/>
                </a:lnTo>
                <a:lnTo>
                  <a:pt x="2950985" y="1506406"/>
                </a:lnTo>
                <a:lnTo>
                  <a:pt x="2974156" y="1506406"/>
                </a:lnTo>
                <a:lnTo>
                  <a:pt x="3005899" y="1506406"/>
                </a:lnTo>
                <a:lnTo>
                  <a:pt x="3018744" y="1506406"/>
                </a:lnTo>
                <a:lnTo>
                  <a:pt x="3043621" y="1506406"/>
                </a:lnTo>
                <a:lnTo>
                  <a:pt x="3095876" y="1506406"/>
                </a:lnTo>
                <a:lnTo>
                  <a:pt x="3097260" y="1506406"/>
                </a:lnTo>
                <a:lnTo>
                  <a:pt x="3222219" y="1506406"/>
                </a:lnTo>
                <a:lnTo>
                  <a:pt x="3236560" y="1506406"/>
                </a:lnTo>
                <a:lnTo>
                  <a:pt x="3249598" y="1506406"/>
                </a:lnTo>
                <a:lnTo>
                  <a:pt x="3255599" y="1506406"/>
                </a:lnTo>
                <a:lnTo>
                  <a:pt x="3259730" y="1506406"/>
                </a:lnTo>
                <a:lnTo>
                  <a:pt x="3291473" y="1506406"/>
                </a:lnTo>
                <a:lnTo>
                  <a:pt x="3304319" y="1506406"/>
                </a:lnTo>
                <a:lnTo>
                  <a:pt x="3304509" y="1506406"/>
                </a:lnTo>
                <a:lnTo>
                  <a:pt x="3377319" y="1506406"/>
                </a:lnTo>
                <a:lnTo>
                  <a:pt x="3381450" y="1506406"/>
                </a:lnTo>
                <a:lnTo>
                  <a:pt x="3382834" y="1506406"/>
                </a:lnTo>
                <a:lnTo>
                  <a:pt x="3410213" y="1506406"/>
                </a:lnTo>
                <a:lnTo>
                  <a:pt x="3414830" y="1506406"/>
                </a:lnTo>
                <a:lnTo>
                  <a:pt x="3459418" y="1506406"/>
                </a:lnTo>
                <a:lnTo>
                  <a:pt x="3465124" y="1506406"/>
                </a:lnTo>
                <a:lnTo>
                  <a:pt x="3535172" y="1506406"/>
                </a:lnTo>
                <a:lnTo>
                  <a:pt x="3537934" y="1506406"/>
                </a:lnTo>
                <a:lnTo>
                  <a:pt x="3541174" y="1506406"/>
                </a:lnTo>
                <a:lnTo>
                  <a:pt x="3568552" y="1506406"/>
                </a:lnTo>
                <a:lnTo>
                  <a:pt x="3590083" y="1506406"/>
                </a:lnTo>
                <a:lnTo>
                  <a:pt x="3623463" y="1506406"/>
                </a:lnTo>
                <a:lnTo>
                  <a:pt x="3662893" y="1506406"/>
                </a:lnTo>
                <a:lnTo>
                  <a:pt x="3690272" y="1506406"/>
                </a:lnTo>
                <a:lnTo>
                  <a:pt x="3695787" y="1506406"/>
                </a:lnTo>
                <a:lnTo>
                  <a:pt x="3696273" y="1506406"/>
                </a:lnTo>
                <a:lnTo>
                  <a:pt x="3700404" y="1506406"/>
                </a:lnTo>
                <a:lnTo>
                  <a:pt x="3744993" y="1506406"/>
                </a:lnTo>
                <a:lnTo>
                  <a:pt x="3745183" y="1506406"/>
                </a:lnTo>
                <a:lnTo>
                  <a:pt x="3750698" y="1506406"/>
                </a:lnTo>
                <a:lnTo>
                  <a:pt x="3758031" y="1506406"/>
                </a:lnTo>
                <a:lnTo>
                  <a:pt x="3823508" y="1506406"/>
                </a:lnTo>
                <a:lnTo>
                  <a:pt x="3836546" y="1506406"/>
                </a:lnTo>
                <a:lnTo>
                  <a:pt x="3850887" y="1506406"/>
                </a:lnTo>
                <a:lnTo>
                  <a:pt x="3854126" y="1506406"/>
                </a:lnTo>
                <a:lnTo>
                  <a:pt x="3905798" y="1506406"/>
                </a:lnTo>
                <a:lnTo>
                  <a:pt x="3909037" y="1506406"/>
                </a:lnTo>
                <a:lnTo>
                  <a:pt x="3918646" y="1506406"/>
                </a:lnTo>
                <a:lnTo>
                  <a:pt x="3975846" y="1506406"/>
                </a:lnTo>
                <a:lnTo>
                  <a:pt x="3981848" y="1506406"/>
                </a:lnTo>
                <a:lnTo>
                  <a:pt x="4009226" y="1506406"/>
                </a:lnTo>
                <a:lnTo>
                  <a:pt x="4030757" y="1506406"/>
                </a:lnTo>
                <a:lnTo>
                  <a:pt x="4043605" y="1506406"/>
                </a:lnTo>
                <a:lnTo>
                  <a:pt x="4064137" y="1506406"/>
                </a:lnTo>
                <a:lnTo>
                  <a:pt x="4076985" y="1506406"/>
                </a:lnTo>
                <a:lnTo>
                  <a:pt x="4122121" y="1506406"/>
                </a:lnTo>
                <a:lnTo>
                  <a:pt x="4136461" y="1506406"/>
                </a:lnTo>
                <a:lnTo>
                  <a:pt x="4149499" y="1506406"/>
                </a:lnTo>
                <a:lnTo>
                  <a:pt x="4155501" y="1506406"/>
                </a:lnTo>
                <a:lnTo>
                  <a:pt x="4191372" y="1506406"/>
                </a:lnTo>
                <a:lnTo>
                  <a:pt x="4198705" y="1506406"/>
                </a:lnTo>
                <a:lnTo>
                  <a:pt x="4204220" y="1506406"/>
                </a:lnTo>
                <a:lnTo>
                  <a:pt x="4277220" y="1506406"/>
                </a:lnTo>
                <a:lnTo>
                  <a:pt x="4294800" y="1506406"/>
                </a:lnTo>
                <a:lnTo>
                  <a:pt x="4339966" y="1506406"/>
                </a:lnTo>
                <a:lnTo>
                  <a:pt x="4349711" y="1506406"/>
                </a:lnTo>
                <a:lnTo>
                  <a:pt x="4359320" y="1506406"/>
                </a:lnTo>
                <a:lnTo>
                  <a:pt x="4403350" y="1506406"/>
                </a:lnTo>
                <a:lnTo>
                  <a:pt x="4435073" y="1506406"/>
                </a:lnTo>
                <a:lnTo>
                  <a:pt x="4441075" y="1506406"/>
                </a:lnTo>
                <a:lnTo>
                  <a:pt x="4484279" y="1506406"/>
                </a:lnTo>
                <a:lnTo>
                  <a:pt x="4489985" y="1506406"/>
                </a:lnTo>
                <a:lnTo>
                  <a:pt x="4517659" y="1506406"/>
                </a:lnTo>
                <a:lnTo>
                  <a:pt x="4523364" y="1506406"/>
                </a:lnTo>
                <a:lnTo>
                  <a:pt x="4562795" y="1506406"/>
                </a:lnTo>
                <a:lnTo>
                  <a:pt x="4590173" y="1506406"/>
                </a:lnTo>
                <a:lnTo>
                  <a:pt x="4596175" y="1506406"/>
                </a:lnTo>
                <a:lnTo>
                  <a:pt x="4644894" y="1506406"/>
                </a:lnTo>
                <a:lnTo>
                  <a:pt x="4688924" y="1506406"/>
                </a:lnTo>
                <a:lnTo>
                  <a:pt x="4716302" y="1506406"/>
                </a:lnTo>
                <a:lnTo>
                  <a:pt x="4780640" y="1506406"/>
                </a:lnTo>
                <a:lnTo>
                  <a:pt x="4808938" y="1506406"/>
                </a:lnTo>
                <a:lnTo>
                  <a:pt x="4844024" y="1506406"/>
                </a:lnTo>
                <a:lnTo>
                  <a:pt x="4875747" y="1506406"/>
                </a:lnTo>
                <a:lnTo>
                  <a:pt x="4881749" y="1506406"/>
                </a:lnTo>
                <a:lnTo>
                  <a:pt x="4930659" y="1506406"/>
                </a:lnTo>
                <a:lnTo>
                  <a:pt x="4964038" y="1506406"/>
                </a:lnTo>
                <a:lnTo>
                  <a:pt x="5001877" y="1506406"/>
                </a:lnTo>
                <a:lnTo>
                  <a:pt x="5129598" y="1506406"/>
                </a:lnTo>
                <a:lnTo>
                  <a:pt x="5142636" y="1506406"/>
                </a:lnTo>
                <a:lnTo>
                  <a:pt x="5156976" y="1506406"/>
                </a:lnTo>
                <a:lnTo>
                  <a:pt x="5249612" y="1506406"/>
                </a:lnTo>
                <a:lnTo>
                  <a:pt x="5303251" y="1506406"/>
                </a:lnTo>
                <a:lnTo>
                  <a:pt x="5428210" y="1506406"/>
                </a:lnTo>
                <a:lnTo>
                  <a:pt x="5442551" y="1506406"/>
                </a:lnTo>
                <a:lnTo>
                  <a:pt x="5455589" y="1506406"/>
                </a:lnTo>
                <a:lnTo>
                  <a:pt x="5461590" y="1506406"/>
                </a:lnTo>
                <a:lnTo>
                  <a:pt x="5583310" y="1506406"/>
                </a:lnTo>
                <a:lnTo>
                  <a:pt x="5588825" y="1506406"/>
                </a:lnTo>
                <a:lnTo>
                  <a:pt x="5616204" y="1506406"/>
                </a:lnTo>
                <a:lnTo>
                  <a:pt x="5741163" y="1506406"/>
                </a:lnTo>
                <a:lnTo>
                  <a:pt x="5743925" y="1506406"/>
                </a:lnTo>
                <a:lnTo>
                  <a:pt x="5747165" y="1506406"/>
                </a:lnTo>
                <a:lnTo>
                  <a:pt x="5774543" y="1506406"/>
                </a:lnTo>
                <a:lnTo>
                  <a:pt x="5868884" y="1506406"/>
                </a:lnTo>
                <a:lnTo>
                  <a:pt x="5896263" y="1506406"/>
                </a:lnTo>
                <a:lnTo>
                  <a:pt x="5901778" y="1506406"/>
                </a:lnTo>
                <a:lnTo>
                  <a:pt x="5902264" y="1506406"/>
                </a:lnTo>
                <a:lnTo>
                  <a:pt x="6029499" y="1506406"/>
                </a:lnTo>
                <a:lnTo>
                  <a:pt x="6042537" y="1506406"/>
                </a:lnTo>
                <a:lnTo>
                  <a:pt x="6056878" y="1506406"/>
                </a:lnTo>
                <a:lnTo>
                  <a:pt x="6060117" y="1506406"/>
                </a:lnTo>
                <a:lnTo>
                  <a:pt x="6181837" y="1506406"/>
                </a:lnTo>
                <a:lnTo>
                  <a:pt x="6187839" y="1506406"/>
                </a:lnTo>
                <a:lnTo>
                  <a:pt x="6215217" y="1506406"/>
                </a:lnTo>
                <a:lnTo>
                  <a:pt x="6328112" y="1506406"/>
                </a:lnTo>
                <a:lnTo>
                  <a:pt x="6342452" y="1506406"/>
                </a:lnTo>
                <a:lnTo>
                  <a:pt x="6355490" y="1506406"/>
                </a:lnTo>
                <a:lnTo>
                  <a:pt x="6361492" y="1506406"/>
                </a:lnTo>
                <a:lnTo>
                  <a:pt x="6483211" y="1506406"/>
                </a:lnTo>
                <a:lnTo>
                  <a:pt x="6500791" y="1506406"/>
                </a:lnTo>
                <a:lnTo>
                  <a:pt x="6545957" y="1506406"/>
                </a:lnTo>
                <a:lnTo>
                  <a:pt x="6641064" y="1506406"/>
                </a:lnTo>
                <a:lnTo>
                  <a:pt x="6647066" y="1506406"/>
                </a:lnTo>
                <a:lnTo>
                  <a:pt x="6647066" y="1506404"/>
                </a:lnTo>
                <a:lnTo>
                  <a:pt x="6907912" y="1506404"/>
                </a:lnTo>
                <a:lnTo>
                  <a:pt x="7087740" y="1506404"/>
                </a:lnTo>
                <a:lnTo>
                  <a:pt x="7193487" y="1506404"/>
                </a:lnTo>
                <a:lnTo>
                  <a:pt x="7226866" y="1506404"/>
                </a:lnTo>
                <a:lnTo>
                  <a:pt x="7348586" y="1506404"/>
                </a:lnTo>
                <a:lnTo>
                  <a:pt x="7512441" y="1506404"/>
                </a:lnTo>
                <a:lnTo>
                  <a:pt x="7512441" y="0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0073E6"/>
              </a:solidFill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2276F98-2848-6E4F-AFE4-749065E9A5E4}"/>
              </a:ext>
            </a:extLst>
          </p:cNvPr>
          <p:cNvSpPr/>
          <p:nvPr userDrawn="1"/>
        </p:nvSpPr>
        <p:spPr>
          <a:xfrm rot="16200000">
            <a:off x="9237659" y="3353827"/>
            <a:ext cx="1506407" cy="4239366"/>
          </a:xfrm>
          <a:custGeom>
            <a:avLst/>
            <a:gdLst>
              <a:gd name="connsiteX0" fmla="*/ 1506407 w 1506407"/>
              <a:gd name="connsiteY0" fmla="*/ 0 h 4239366"/>
              <a:gd name="connsiteX1" fmla="*/ 1506407 w 1506407"/>
              <a:gd name="connsiteY1" fmla="*/ 66583 h 4239366"/>
              <a:gd name="connsiteX2" fmla="*/ 1506407 w 1506407"/>
              <a:gd name="connsiteY2" fmla="*/ 163267 h 4239366"/>
              <a:gd name="connsiteX3" fmla="*/ 1506407 w 1506407"/>
              <a:gd name="connsiteY3" fmla="*/ 448163 h 4239366"/>
              <a:gd name="connsiteX4" fmla="*/ 1506407 w 1506407"/>
              <a:gd name="connsiteY4" fmla="*/ 448841 h 4239366"/>
              <a:gd name="connsiteX5" fmla="*/ 1506407 w 1506407"/>
              <a:gd name="connsiteY5" fmla="*/ 482221 h 4239366"/>
              <a:gd name="connsiteX6" fmla="*/ 1506407 w 1506407"/>
              <a:gd name="connsiteY6" fmla="*/ 552422 h 4239366"/>
              <a:gd name="connsiteX7" fmla="*/ 1506407 w 1506407"/>
              <a:gd name="connsiteY7" fmla="*/ 588952 h 4239366"/>
              <a:gd name="connsiteX8" fmla="*/ 1506407 w 1506407"/>
              <a:gd name="connsiteY8" fmla="*/ 605790 h 4239366"/>
              <a:gd name="connsiteX9" fmla="*/ 1506407 w 1506407"/>
              <a:gd name="connsiteY9" fmla="*/ 672374 h 4239366"/>
              <a:gd name="connsiteX10" fmla="*/ 1506407 w 1506407"/>
              <a:gd name="connsiteY10" fmla="*/ 733736 h 4239366"/>
              <a:gd name="connsiteX11" fmla="*/ 1506407 w 1506407"/>
              <a:gd name="connsiteY11" fmla="*/ 767116 h 4239366"/>
              <a:gd name="connsiteX12" fmla="*/ 1506407 w 1506407"/>
              <a:gd name="connsiteY12" fmla="*/ 767794 h 4239366"/>
              <a:gd name="connsiteX13" fmla="*/ 1506407 w 1506407"/>
              <a:gd name="connsiteY13" fmla="*/ 769058 h 4239366"/>
              <a:gd name="connsiteX14" fmla="*/ 1506407 w 1506407"/>
              <a:gd name="connsiteY14" fmla="*/ 837996 h 4239366"/>
              <a:gd name="connsiteX15" fmla="*/ 1506407 w 1506407"/>
              <a:gd name="connsiteY15" fmla="*/ 871376 h 4239366"/>
              <a:gd name="connsiteX16" fmla="*/ 1506407 w 1506407"/>
              <a:gd name="connsiteY16" fmla="*/ 874526 h 4239366"/>
              <a:gd name="connsiteX17" fmla="*/ 1506407 w 1506407"/>
              <a:gd name="connsiteY17" fmla="*/ 907906 h 4239366"/>
              <a:gd name="connsiteX18" fmla="*/ 1506407 w 1506407"/>
              <a:gd name="connsiteY18" fmla="*/ 1052690 h 4239366"/>
              <a:gd name="connsiteX19" fmla="*/ 1506407 w 1506407"/>
              <a:gd name="connsiteY19" fmla="*/ 1053954 h 4239366"/>
              <a:gd name="connsiteX20" fmla="*/ 1506407 w 1506407"/>
              <a:gd name="connsiteY20" fmla="*/ 1054632 h 4239366"/>
              <a:gd name="connsiteX21" fmla="*/ 1506407 w 1506407"/>
              <a:gd name="connsiteY21" fmla="*/ 1088012 h 4239366"/>
              <a:gd name="connsiteX22" fmla="*/ 1506407 w 1506407"/>
              <a:gd name="connsiteY22" fmla="*/ 1156950 h 4239366"/>
              <a:gd name="connsiteX23" fmla="*/ 1506407 w 1506407"/>
              <a:gd name="connsiteY23" fmla="*/ 1158214 h 4239366"/>
              <a:gd name="connsiteX24" fmla="*/ 1506407 w 1506407"/>
              <a:gd name="connsiteY24" fmla="*/ 1193480 h 4239366"/>
              <a:gd name="connsiteX25" fmla="*/ 1506407 w 1506407"/>
              <a:gd name="connsiteY25" fmla="*/ 1193670 h 4239366"/>
              <a:gd name="connsiteX26" fmla="*/ 1506407 w 1506407"/>
              <a:gd name="connsiteY26" fmla="*/ 1194744 h 4239366"/>
              <a:gd name="connsiteX27" fmla="*/ 1506407 w 1506407"/>
              <a:gd name="connsiteY27" fmla="*/ 1221506 h 4239366"/>
              <a:gd name="connsiteX28" fmla="*/ 1506407 w 1506407"/>
              <a:gd name="connsiteY28" fmla="*/ 1339528 h 4239366"/>
              <a:gd name="connsiteX29" fmla="*/ 1506407 w 1506407"/>
              <a:gd name="connsiteY29" fmla="*/ 1372908 h 4239366"/>
              <a:gd name="connsiteX30" fmla="*/ 1506407 w 1506407"/>
              <a:gd name="connsiteY30" fmla="*/ 1373586 h 4239366"/>
              <a:gd name="connsiteX31" fmla="*/ 1506407 w 1506407"/>
              <a:gd name="connsiteY31" fmla="*/ 1443788 h 4239366"/>
              <a:gd name="connsiteX32" fmla="*/ 1506407 w 1506407"/>
              <a:gd name="connsiteY32" fmla="*/ 1477168 h 4239366"/>
              <a:gd name="connsiteX33" fmla="*/ 1506407 w 1506407"/>
              <a:gd name="connsiteY33" fmla="*/ 1479244 h 4239366"/>
              <a:gd name="connsiteX34" fmla="*/ 1506407 w 1506407"/>
              <a:gd name="connsiteY34" fmla="*/ 1480318 h 4239366"/>
              <a:gd name="connsiteX35" fmla="*/ 1506407 w 1506407"/>
              <a:gd name="connsiteY35" fmla="*/ 1506402 h 4239366"/>
              <a:gd name="connsiteX36" fmla="*/ 1506407 w 1506407"/>
              <a:gd name="connsiteY36" fmla="*/ 1507080 h 4239366"/>
              <a:gd name="connsiteX37" fmla="*/ 1506407 w 1506407"/>
              <a:gd name="connsiteY37" fmla="*/ 1513698 h 4239366"/>
              <a:gd name="connsiteX38" fmla="*/ 1506407 w 1506407"/>
              <a:gd name="connsiteY38" fmla="*/ 1610662 h 4239366"/>
              <a:gd name="connsiteX39" fmla="*/ 1506407 w 1506407"/>
              <a:gd name="connsiteY39" fmla="*/ 1647192 h 4239366"/>
              <a:gd name="connsiteX40" fmla="*/ 1506407 w 1506407"/>
              <a:gd name="connsiteY40" fmla="*/ 1658482 h 4239366"/>
              <a:gd name="connsiteX41" fmla="*/ 1506407 w 1506407"/>
              <a:gd name="connsiteY41" fmla="*/ 1762742 h 4239366"/>
              <a:gd name="connsiteX42" fmla="*/ 1506407 w 1506407"/>
              <a:gd name="connsiteY42" fmla="*/ 1791976 h 4239366"/>
              <a:gd name="connsiteX43" fmla="*/ 1506407 w 1506407"/>
              <a:gd name="connsiteY43" fmla="*/ 1799272 h 4239366"/>
              <a:gd name="connsiteX44" fmla="*/ 1506407 w 1506407"/>
              <a:gd name="connsiteY44" fmla="*/ 1799462 h 4239366"/>
              <a:gd name="connsiteX45" fmla="*/ 1506407 w 1506407"/>
              <a:gd name="connsiteY45" fmla="*/ 1827298 h 4239366"/>
              <a:gd name="connsiteX46" fmla="*/ 1506407 w 1506407"/>
              <a:gd name="connsiteY46" fmla="*/ 1860824 h 4239366"/>
              <a:gd name="connsiteX47" fmla="*/ 1506407 w 1506407"/>
              <a:gd name="connsiteY47" fmla="*/ 1896236 h 4239366"/>
              <a:gd name="connsiteX48" fmla="*/ 1506407 w 1506407"/>
              <a:gd name="connsiteY48" fmla="*/ 1932766 h 4239366"/>
              <a:gd name="connsiteX49" fmla="*/ 1506407 w 1506407"/>
              <a:gd name="connsiteY49" fmla="*/ 2085036 h 4239366"/>
              <a:gd name="connsiteX50" fmla="*/ 1506407 w 1506407"/>
              <a:gd name="connsiteY50" fmla="*/ 2112194 h 4239366"/>
              <a:gd name="connsiteX51" fmla="*/ 1506407 w 1506407"/>
              <a:gd name="connsiteY51" fmla="*/ 2112872 h 4239366"/>
              <a:gd name="connsiteX52" fmla="*/ 1506407 w 1506407"/>
              <a:gd name="connsiteY52" fmla="*/ 2138160 h 4239366"/>
              <a:gd name="connsiteX53" fmla="*/ 1506407 w 1506407"/>
              <a:gd name="connsiteY53" fmla="*/ 2146398 h 4239366"/>
              <a:gd name="connsiteX54" fmla="*/ 1506407 w 1506407"/>
              <a:gd name="connsiteY54" fmla="*/ 2179778 h 4239366"/>
              <a:gd name="connsiteX55" fmla="*/ 1506407 w 1506407"/>
              <a:gd name="connsiteY55" fmla="*/ 2216454 h 4239366"/>
              <a:gd name="connsiteX56" fmla="*/ 1506407 w 1506407"/>
              <a:gd name="connsiteY56" fmla="*/ 2252984 h 4239366"/>
              <a:gd name="connsiteX57" fmla="*/ 1506407 w 1506407"/>
              <a:gd name="connsiteY57" fmla="*/ 2277816 h 4239366"/>
              <a:gd name="connsiteX58" fmla="*/ 1506407 w 1506407"/>
              <a:gd name="connsiteY58" fmla="*/ 2314346 h 4239366"/>
              <a:gd name="connsiteX59" fmla="*/ 1506407 w 1506407"/>
              <a:gd name="connsiteY59" fmla="*/ 2397768 h 4239366"/>
              <a:gd name="connsiteX60" fmla="*/ 1506407 w 1506407"/>
              <a:gd name="connsiteY60" fmla="*/ 2423734 h 4239366"/>
              <a:gd name="connsiteX61" fmla="*/ 1506407 w 1506407"/>
              <a:gd name="connsiteY61" fmla="*/ 2457114 h 4239366"/>
              <a:gd name="connsiteX62" fmla="*/ 1506407 w 1506407"/>
              <a:gd name="connsiteY62" fmla="*/ 2465352 h 4239366"/>
              <a:gd name="connsiteX63" fmla="*/ 1506407 w 1506407"/>
              <a:gd name="connsiteY63" fmla="*/ 2466616 h 4239366"/>
              <a:gd name="connsiteX64" fmla="*/ 1506407 w 1506407"/>
              <a:gd name="connsiteY64" fmla="*/ 2502028 h 4239366"/>
              <a:gd name="connsiteX65" fmla="*/ 1506407 w 1506407"/>
              <a:gd name="connsiteY65" fmla="*/ 2538558 h 4239366"/>
              <a:gd name="connsiteX66" fmla="*/ 1506407 w 1506407"/>
              <a:gd name="connsiteY66" fmla="*/ 2563390 h 4239366"/>
              <a:gd name="connsiteX67" fmla="*/ 1506407 w 1506407"/>
              <a:gd name="connsiteY67" fmla="*/ 2596770 h 4239366"/>
              <a:gd name="connsiteX68" fmla="*/ 1506407 w 1506407"/>
              <a:gd name="connsiteY68" fmla="*/ 2599920 h 4239366"/>
              <a:gd name="connsiteX69" fmla="*/ 1506407 w 1506407"/>
              <a:gd name="connsiteY69" fmla="*/ 2633300 h 4239366"/>
              <a:gd name="connsiteX70" fmla="*/ 1506407 w 1506407"/>
              <a:gd name="connsiteY70" fmla="*/ 2703502 h 4239366"/>
              <a:gd name="connsiteX71" fmla="*/ 1506407 w 1506407"/>
              <a:gd name="connsiteY71" fmla="*/ 2742688 h 4239366"/>
              <a:gd name="connsiteX72" fmla="*/ 1506407 w 1506407"/>
              <a:gd name="connsiteY72" fmla="*/ 2743952 h 4239366"/>
              <a:gd name="connsiteX73" fmla="*/ 1506407 w 1506407"/>
              <a:gd name="connsiteY73" fmla="*/ 2752190 h 4239366"/>
              <a:gd name="connsiteX74" fmla="*/ 1506407 w 1506407"/>
              <a:gd name="connsiteY74" fmla="*/ 2785570 h 4239366"/>
              <a:gd name="connsiteX75" fmla="*/ 1506407 w 1506407"/>
              <a:gd name="connsiteY75" fmla="*/ 2882344 h 4239366"/>
              <a:gd name="connsiteX76" fmla="*/ 1506407 w 1506407"/>
              <a:gd name="connsiteY76" fmla="*/ 2883608 h 4239366"/>
              <a:gd name="connsiteX77" fmla="*/ 1506407 w 1506407"/>
              <a:gd name="connsiteY77" fmla="*/ 2918874 h 4239366"/>
              <a:gd name="connsiteX78" fmla="*/ 1506407 w 1506407"/>
              <a:gd name="connsiteY78" fmla="*/ 2919064 h 4239366"/>
              <a:gd name="connsiteX79" fmla="*/ 1506407 w 1506407"/>
              <a:gd name="connsiteY79" fmla="*/ 2920138 h 4239366"/>
              <a:gd name="connsiteX80" fmla="*/ 1506407 w 1506407"/>
              <a:gd name="connsiteY80" fmla="*/ 2989076 h 4239366"/>
              <a:gd name="connsiteX81" fmla="*/ 1506407 w 1506407"/>
              <a:gd name="connsiteY81" fmla="*/ 3022456 h 4239366"/>
              <a:gd name="connsiteX82" fmla="*/ 1506407 w 1506407"/>
              <a:gd name="connsiteY82" fmla="*/ 3029526 h 4239366"/>
              <a:gd name="connsiteX83" fmla="*/ 1506407 w 1506407"/>
              <a:gd name="connsiteY83" fmla="*/ 3062906 h 4239366"/>
              <a:gd name="connsiteX84" fmla="*/ 1506407 w 1506407"/>
              <a:gd name="connsiteY84" fmla="*/ 3071144 h 4239366"/>
              <a:gd name="connsiteX85" fmla="*/ 1506407 w 1506407"/>
              <a:gd name="connsiteY85" fmla="*/ 3169182 h 4239366"/>
              <a:gd name="connsiteX86" fmla="*/ 1506407 w 1506407"/>
              <a:gd name="connsiteY86" fmla="*/ 3196400 h 4239366"/>
              <a:gd name="connsiteX87" fmla="*/ 1506407 w 1506407"/>
              <a:gd name="connsiteY87" fmla="*/ 3202562 h 4239366"/>
              <a:gd name="connsiteX88" fmla="*/ 1506407 w 1506407"/>
              <a:gd name="connsiteY88" fmla="*/ 3204638 h 4239366"/>
              <a:gd name="connsiteX89" fmla="*/ 1506407 w 1506407"/>
              <a:gd name="connsiteY89" fmla="*/ 3205712 h 4239366"/>
              <a:gd name="connsiteX90" fmla="*/ 1506407 w 1506407"/>
              <a:gd name="connsiteY90" fmla="*/ 3239092 h 4239366"/>
              <a:gd name="connsiteX91" fmla="*/ 1506407 w 1506407"/>
              <a:gd name="connsiteY91" fmla="*/ 3308030 h 4239366"/>
              <a:gd name="connsiteX92" fmla="*/ 1506407 w 1506407"/>
              <a:gd name="connsiteY92" fmla="*/ 3308220 h 4239366"/>
              <a:gd name="connsiteX93" fmla="*/ 1506407 w 1506407"/>
              <a:gd name="connsiteY93" fmla="*/ 3309294 h 4239366"/>
              <a:gd name="connsiteX94" fmla="*/ 1506407 w 1506407"/>
              <a:gd name="connsiteY94" fmla="*/ 3336056 h 4239366"/>
              <a:gd name="connsiteX95" fmla="*/ 1506407 w 1506407"/>
              <a:gd name="connsiteY95" fmla="*/ 3348480 h 4239366"/>
              <a:gd name="connsiteX96" fmla="*/ 1506407 w 1506407"/>
              <a:gd name="connsiteY96" fmla="*/ 3372586 h 4239366"/>
              <a:gd name="connsiteX97" fmla="*/ 1506407 w 1506407"/>
              <a:gd name="connsiteY97" fmla="*/ 3481976 h 4239366"/>
              <a:gd name="connsiteX98" fmla="*/ 1506407 w 1506407"/>
              <a:gd name="connsiteY98" fmla="*/ 3488136 h 4239366"/>
              <a:gd name="connsiteX99" fmla="*/ 1506407 w 1506407"/>
              <a:gd name="connsiteY99" fmla="*/ 3524666 h 4239366"/>
              <a:gd name="connsiteX100" fmla="*/ 1506407 w 1506407"/>
              <a:gd name="connsiteY100" fmla="*/ 3524856 h 4239366"/>
              <a:gd name="connsiteX101" fmla="*/ 1506407 w 1506407"/>
              <a:gd name="connsiteY101" fmla="*/ 3593794 h 4239366"/>
              <a:gd name="connsiteX102" fmla="*/ 1506407 w 1506407"/>
              <a:gd name="connsiteY102" fmla="*/ 3594868 h 4239366"/>
              <a:gd name="connsiteX103" fmla="*/ 1506407 w 1506407"/>
              <a:gd name="connsiteY103" fmla="*/ 3621630 h 4239366"/>
              <a:gd name="connsiteX104" fmla="*/ 1506407 w 1506407"/>
              <a:gd name="connsiteY104" fmla="*/ 3628248 h 4239366"/>
              <a:gd name="connsiteX105" fmla="*/ 1506407 w 1506407"/>
              <a:gd name="connsiteY105" fmla="*/ 3658160 h 4239366"/>
              <a:gd name="connsiteX106" fmla="*/ 1506407 w 1506407"/>
              <a:gd name="connsiteY106" fmla="*/ 3802192 h 4239366"/>
              <a:gd name="connsiteX107" fmla="*/ 1506407 w 1506407"/>
              <a:gd name="connsiteY107" fmla="*/ 3810430 h 4239366"/>
              <a:gd name="connsiteX108" fmla="*/ 1506407 w 1506407"/>
              <a:gd name="connsiteY108" fmla="*/ 3913822 h 4239366"/>
              <a:gd name="connsiteX109" fmla="*/ 1506407 w 1506407"/>
              <a:gd name="connsiteY109" fmla="*/ 3914012 h 4239366"/>
              <a:gd name="connsiteX110" fmla="*/ 1506407 w 1506407"/>
              <a:gd name="connsiteY110" fmla="*/ 3941848 h 4239366"/>
              <a:gd name="connsiteX111" fmla="*/ 1506407 w 1506407"/>
              <a:gd name="connsiteY111" fmla="*/ 3978378 h 4239366"/>
              <a:gd name="connsiteX112" fmla="*/ 1506407 w 1506407"/>
              <a:gd name="connsiteY112" fmla="*/ 4087768 h 4239366"/>
              <a:gd name="connsiteX113" fmla="*/ 1506407 w 1506407"/>
              <a:gd name="connsiteY113" fmla="*/ 4199586 h 4239366"/>
              <a:gd name="connsiteX114" fmla="*/ 1506407 w 1506407"/>
              <a:gd name="connsiteY114" fmla="*/ 4227422 h 4239366"/>
              <a:gd name="connsiteX115" fmla="*/ 1506407 w 1506407"/>
              <a:gd name="connsiteY115" fmla="*/ 4239366 h 4239366"/>
              <a:gd name="connsiteX116" fmla="*/ 0 w 1506407"/>
              <a:gd name="connsiteY116" fmla="*/ 2732959 h 4239366"/>
              <a:gd name="connsiteX117" fmla="*/ 0 w 1506407"/>
              <a:gd name="connsiteY117" fmla="*/ 2703501 h 4239366"/>
              <a:gd name="connsiteX118" fmla="*/ 0 w 1506407"/>
              <a:gd name="connsiteY118" fmla="*/ 2699363 h 4239366"/>
              <a:gd name="connsiteX119" fmla="*/ 0 w 1506407"/>
              <a:gd name="connsiteY119" fmla="*/ 2699173 h 4239366"/>
              <a:gd name="connsiteX120" fmla="*/ 0 w 1506407"/>
              <a:gd name="connsiteY120" fmla="*/ 2690021 h 4239366"/>
              <a:gd name="connsiteX121" fmla="*/ 0 w 1506407"/>
              <a:gd name="connsiteY121" fmla="*/ 2662643 h 4239366"/>
              <a:gd name="connsiteX122" fmla="*/ 0 w 1506407"/>
              <a:gd name="connsiteY122" fmla="*/ 2656641 h 4239366"/>
              <a:gd name="connsiteX123" fmla="*/ 0 w 1506407"/>
              <a:gd name="connsiteY123" fmla="*/ 2547091 h 4239366"/>
              <a:gd name="connsiteX124" fmla="*/ 0 w 1506407"/>
              <a:gd name="connsiteY124" fmla="*/ 2538557 h 4239366"/>
              <a:gd name="connsiteX125" fmla="*/ 0 w 1506407"/>
              <a:gd name="connsiteY125" fmla="*/ 2529407 h 4239366"/>
              <a:gd name="connsiteX126" fmla="*/ 0 w 1506407"/>
              <a:gd name="connsiteY126" fmla="*/ 2510563 h 4239366"/>
              <a:gd name="connsiteX127" fmla="*/ 0 w 1506407"/>
              <a:gd name="connsiteY127" fmla="*/ 2502027 h 4239366"/>
              <a:gd name="connsiteX128" fmla="*/ 0 w 1506407"/>
              <a:gd name="connsiteY128" fmla="*/ 2457113 h 4239366"/>
              <a:gd name="connsiteX129" fmla="*/ 0 w 1506407"/>
              <a:gd name="connsiteY129" fmla="*/ 2423733 h 4239366"/>
              <a:gd name="connsiteX130" fmla="*/ 0 w 1506407"/>
              <a:gd name="connsiteY130" fmla="*/ 2413599 h 4239366"/>
              <a:gd name="connsiteX131" fmla="*/ 0 w 1506407"/>
              <a:gd name="connsiteY131" fmla="*/ 2380219 h 4239366"/>
              <a:gd name="connsiteX132" fmla="*/ 0 w 1506407"/>
              <a:gd name="connsiteY132" fmla="*/ 2379145 h 4239366"/>
              <a:gd name="connsiteX133" fmla="*/ 0 w 1506407"/>
              <a:gd name="connsiteY133" fmla="*/ 2377069 h 4239366"/>
              <a:gd name="connsiteX134" fmla="*/ 0 w 1506407"/>
              <a:gd name="connsiteY134" fmla="*/ 2371067 h 4239366"/>
              <a:gd name="connsiteX135" fmla="*/ 0 w 1506407"/>
              <a:gd name="connsiteY135" fmla="*/ 2369803 h 4239366"/>
              <a:gd name="connsiteX136" fmla="*/ 0 w 1506407"/>
              <a:gd name="connsiteY136" fmla="*/ 2343689 h 4239366"/>
              <a:gd name="connsiteX137" fmla="*/ 0 w 1506407"/>
              <a:gd name="connsiteY137" fmla="*/ 2252983 h 4239366"/>
              <a:gd name="connsiteX138" fmla="*/ 0 w 1506407"/>
              <a:gd name="connsiteY138" fmla="*/ 2245651 h 4239366"/>
              <a:gd name="connsiteX139" fmla="*/ 0 w 1506407"/>
              <a:gd name="connsiteY139" fmla="*/ 2216453 h 4239366"/>
              <a:gd name="connsiteX140" fmla="*/ 0 w 1506407"/>
              <a:gd name="connsiteY140" fmla="*/ 2209189 h 4239366"/>
              <a:gd name="connsiteX141" fmla="*/ 0 w 1506407"/>
              <a:gd name="connsiteY141" fmla="*/ 2138159 h 4239366"/>
              <a:gd name="connsiteX142" fmla="*/ 0 w 1506407"/>
              <a:gd name="connsiteY142" fmla="*/ 2094645 h 4239366"/>
              <a:gd name="connsiteX143" fmla="*/ 0 w 1506407"/>
              <a:gd name="connsiteY143" fmla="*/ 2093571 h 4239366"/>
              <a:gd name="connsiteX144" fmla="*/ 0 w 1506407"/>
              <a:gd name="connsiteY144" fmla="*/ 2093381 h 4239366"/>
              <a:gd name="connsiteX145" fmla="*/ 0 w 1506407"/>
              <a:gd name="connsiteY145" fmla="*/ 2085035 h 4239366"/>
              <a:gd name="connsiteX146" fmla="*/ 0 w 1506407"/>
              <a:gd name="connsiteY146" fmla="*/ 2084229 h 4239366"/>
              <a:gd name="connsiteX147" fmla="*/ 0 w 1506407"/>
              <a:gd name="connsiteY147" fmla="*/ 2075695 h 4239366"/>
              <a:gd name="connsiteX148" fmla="*/ 0 w 1506407"/>
              <a:gd name="connsiteY148" fmla="*/ 2058115 h 4239366"/>
              <a:gd name="connsiteX149" fmla="*/ 0 w 1506407"/>
              <a:gd name="connsiteY149" fmla="*/ 2056851 h 4239366"/>
              <a:gd name="connsiteX150" fmla="*/ 0 w 1506407"/>
              <a:gd name="connsiteY150" fmla="*/ 2050849 h 4239366"/>
              <a:gd name="connsiteX151" fmla="*/ 0 w 1506407"/>
              <a:gd name="connsiteY151" fmla="*/ 1960077 h 4239366"/>
              <a:gd name="connsiteX152" fmla="*/ 0 w 1506407"/>
              <a:gd name="connsiteY152" fmla="*/ 1932765 h 4239366"/>
              <a:gd name="connsiteX153" fmla="*/ 0 w 1506407"/>
              <a:gd name="connsiteY153" fmla="*/ 1926697 h 4239366"/>
              <a:gd name="connsiteX154" fmla="*/ 0 w 1506407"/>
              <a:gd name="connsiteY154" fmla="*/ 1923615 h 4239366"/>
              <a:gd name="connsiteX155" fmla="*/ 0 w 1506407"/>
              <a:gd name="connsiteY155" fmla="*/ 1896235 h 4239366"/>
              <a:gd name="connsiteX156" fmla="*/ 0 w 1506407"/>
              <a:gd name="connsiteY156" fmla="*/ 1807807 h 4239366"/>
              <a:gd name="connsiteX157" fmla="*/ 0 w 1506407"/>
              <a:gd name="connsiteY157" fmla="*/ 1799461 h 4239366"/>
              <a:gd name="connsiteX158" fmla="*/ 0 w 1506407"/>
              <a:gd name="connsiteY158" fmla="*/ 1774427 h 4239366"/>
              <a:gd name="connsiteX159" fmla="*/ 0 w 1506407"/>
              <a:gd name="connsiteY159" fmla="*/ 1771277 h 4239366"/>
              <a:gd name="connsiteX160" fmla="*/ 0 w 1506407"/>
              <a:gd name="connsiteY160" fmla="*/ 1765275 h 4239366"/>
              <a:gd name="connsiteX161" fmla="*/ 0 w 1506407"/>
              <a:gd name="connsiteY161" fmla="*/ 1737897 h 4239366"/>
              <a:gd name="connsiteX162" fmla="*/ 0 w 1506407"/>
              <a:gd name="connsiteY162" fmla="*/ 1647191 h 4239366"/>
              <a:gd name="connsiteX163" fmla="*/ 0 w 1506407"/>
              <a:gd name="connsiteY163" fmla="*/ 1639859 h 4239366"/>
              <a:gd name="connsiteX164" fmla="*/ 0 w 1506407"/>
              <a:gd name="connsiteY164" fmla="*/ 1610661 h 4239366"/>
              <a:gd name="connsiteX165" fmla="*/ 0 w 1506407"/>
              <a:gd name="connsiteY165" fmla="*/ 1600331 h 4239366"/>
              <a:gd name="connsiteX166" fmla="*/ 0 w 1506407"/>
              <a:gd name="connsiteY166" fmla="*/ 1572275 h 4239366"/>
              <a:gd name="connsiteX167" fmla="*/ 0 w 1506407"/>
              <a:gd name="connsiteY167" fmla="*/ 1513697 h 4239366"/>
              <a:gd name="connsiteX168" fmla="*/ 0 w 1506407"/>
              <a:gd name="connsiteY168" fmla="*/ 1488853 h 4239366"/>
              <a:gd name="connsiteX169" fmla="*/ 0 w 1506407"/>
              <a:gd name="connsiteY169" fmla="*/ 1480317 h 4239366"/>
              <a:gd name="connsiteX170" fmla="*/ 0 w 1506407"/>
              <a:gd name="connsiteY170" fmla="*/ 1479243 h 4239366"/>
              <a:gd name="connsiteX171" fmla="*/ 0 w 1506407"/>
              <a:gd name="connsiteY171" fmla="*/ 1477167 h 4239366"/>
              <a:gd name="connsiteX172" fmla="*/ 0 w 1506407"/>
              <a:gd name="connsiteY172" fmla="*/ 1471165 h 4239366"/>
              <a:gd name="connsiteX173" fmla="*/ 0 w 1506407"/>
              <a:gd name="connsiteY173" fmla="*/ 1469903 h 4239366"/>
              <a:gd name="connsiteX174" fmla="*/ 0 w 1506407"/>
              <a:gd name="connsiteY174" fmla="*/ 1452323 h 4239366"/>
              <a:gd name="connsiteX175" fmla="*/ 0 w 1506407"/>
              <a:gd name="connsiteY175" fmla="*/ 1354285 h 4239366"/>
              <a:gd name="connsiteX176" fmla="*/ 0 w 1506407"/>
              <a:gd name="connsiteY176" fmla="*/ 1320905 h 4239366"/>
              <a:gd name="connsiteX177" fmla="*/ 0 w 1506407"/>
              <a:gd name="connsiteY177" fmla="*/ 1193669 h 4239366"/>
              <a:gd name="connsiteX178" fmla="*/ 3 w 1506407"/>
              <a:gd name="connsiteY178" fmla="*/ 1035331 h 4239366"/>
              <a:gd name="connsiteX179" fmla="*/ 3 w 1506407"/>
              <a:gd name="connsiteY179" fmla="*/ 994539 h 4239366"/>
              <a:gd name="connsiteX180" fmla="*/ 0 w 1506407"/>
              <a:gd name="connsiteY180" fmla="*/ 994539 h 4239366"/>
              <a:gd name="connsiteX181" fmla="*/ 0 w 1506407"/>
              <a:gd name="connsiteY181" fmla="*/ 966483 h 4239366"/>
              <a:gd name="connsiteX182" fmla="*/ 0 w 1506407"/>
              <a:gd name="connsiteY182" fmla="*/ 907905 h 4239366"/>
              <a:gd name="connsiteX183" fmla="*/ 0 w 1506407"/>
              <a:gd name="connsiteY183" fmla="*/ 874525 h 4239366"/>
              <a:gd name="connsiteX184" fmla="*/ 0 w 1506407"/>
              <a:gd name="connsiteY184" fmla="*/ 871375 h 4239366"/>
              <a:gd name="connsiteX185" fmla="*/ 0 w 1506407"/>
              <a:gd name="connsiteY185" fmla="*/ 865373 h 4239366"/>
              <a:gd name="connsiteX186" fmla="*/ 3 w 1506407"/>
              <a:gd name="connsiteY186" fmla="*/ 865373 h 4239366"/>
              <a:gd name="connsiteX187" fmla="*/ 3 w 1506407"/>
              <a:gd name="connsiteY187" fmla="*/ 605789 h 4239366"/>
              <a:gd name="connsiteX188" fmla="*/ 3 w 1506407"/>
              <a:gd name="connsiteY188" fmla="*/ 604527 h 4239366"/>
              <a:gd name="connsiteX189" fmla="*/ 3 w 1506407"/>
              <a:gd name="connsiteY189" fmla="*/ 318954 h 4239366"/>
              <a:gd name="connsiteX190" fmla="*/ 3 w 1506407"/>
              <a:gd name="connsiteY190" fmla="*/ 285575 h 4239366"/>
              <a:gd name="connsiteX191" fmla="*/ 3 w 1506407"/>
              <a:gd name="connsiteY191" fmla="*/ 0 h 4239366"/>
              <a:gd name="connsiteX192" fmla="*/ 1506407 w 1506407"/>
              <a:gd name="connsiteY192" fmla="*/ 0 h 4239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1506407" h="4239366">
                <a:moveTo>
                  <a:pt x="1506407" y="0"/>
                </a:moveTo>
                <a:lnTo>
                  <a:pt x="1506407" y="66583"/>
                </a:lnTo>
                <a:lnTo>
                  <a:pt x="1506407" y="163267"/>
                </a:lnTo>
                <a:lnTo>
                  <a:pt x="1506407" y="448163"/>
                </a:lnTo>
                <a:lnTo>
                  <a:pt x="1506407" y="448841"/>
                </a:lnTo>
                <a:lnTo>
                  <a:pt x="1506407" y="482221"/>
                </a:lnTo>
                <a:lnTo>
                  <a:pt x="1506407" y="552422"/>
                </a:lnTo>
                <a:lnTo>
                  <a:pt x="1506407" y="588952"/>
                </a:lnTo>
                <a:lnTo>
                  <a:pt x="1506407" y="605790"/>
                </a:lnTo>
                <a:lnTo>
                  <a:pt x="1506407" y="672374"/>
                </a:lnTo>
                <a:lnTo>
                  <a:pt x="1506407" y="733736"/>
                </a:lnTo>
                <a:lnTo>
                  <a:pt x="1506407" y="767116"/>
                </a:lnTo>
                <a:lnTo>
                  <a:pt x="1506407" y="767794"/>
                </a:lnTo>
                <a:lnTo>
                  <a:pt x="1506407" y="769058"/>
                </a:lnTo>
                <a:lnTo>
                  <a:pt x="1506407" y="837996"/>
                </a:lnTo>
                <a:lnTo>
                  <a:pt x="1506407" y="871376"/>
                </a:lnTo>
                <a:lnTo>
                  <a:pt x="1506407" y="874526"/>
                </a:lnTo>
                <a:lnTo>
                  <a:pt x="1506407" y="907906"/>
                </a:lnTo>
                <a:lnTo>
                  <a:pt x="1506407" y="1052690"/>
                </a:lnTo>
                <a:lnTo>
                  <a:pt x="1506407" y="1053954"/>
                </a:lnTo>
                <a:lnTo>
                  <a:pt x="1506407" y="1054632"/>
                </a:lnTo>
                <a:lnTo>
                  <a:pt x="1506407" y="1088012"/>
                </a:lnTo>
                <a:lnTo>
                  <a:pt x="1506407" y="1156950"/>
                </a:lnTo>
                <a:lnTo>
                  <a:pt x="1506407" y="1158214"/>
                </a:lnTo>
                <a:lnTo>
                  <a:pt x="1506407" y="1193480"/>
                </a:lnTo>
                <a:lnTo>
                  <a:pt x="1506407" y="1193670"/>
                </a:lnTo>
                <a:lnTo>
                  <a:pt x="1506407" y="1194744"/>
                </a:lnTo>
                <a:lnTo>
                  <a:pt x="1506407" y="1221506"/>
                </a:lnTo>
                <a:lnTo>
                  <a:pt x="1506407" y="1339528"/>
                </a:lnTo>
                <a:lnTo>
                  <a:pt x="1506407" y="1372908"/>
                </a:lnTo>
                <a:lnTo>
                  <a:pt x="1506407" y="1373586"/>
                </a:lnTo>
                <a:lnTo>
                  <a:pt x="1506407" y="1443788"/>
                </a:lnTo>
                <a:lnTo>
                  <a:pt x="1506407" y="1477168"/>
                </a:lnTo>
                <a:lnTo>
                  <a:pt x="1506407" y="1479244"/>
                </a:lnTo>
                <a:lnTo>
                  <a:pt x="1506407" y="1480318"/>
                </a:lnTo>
                <a:lnTo>
                  <a:pt x="1506407" y="1506402"/>
                </a:lnTo>
                <a:lnTo>
                  <a:pt x="1506407" y="1507080"/>
                </a:lnTo>
                <a:lnTo>
                  <a:pt x="1506407" y="1513698"/>
                </a:lnTo>
                <a:lnTo>
                  <a:pt x="1506407" y="1610662"/>
                </a:lnTo>
                <a:lnTo>
                  <a:pt x="1506407" y="1647192"/>
                </a:lnTo>
                <a:lnTo>
                  <a:pt x="1506407" y="1658482"/>
                </a:lnTo>
                <a:lnTo>
                  <a:pt x="1506407" y="1762742"/>
                </a:lnTo>
                <a:lnTo>
                  <a:pt x="1506407" y="1791976"/>
                </a:lnTo>
                <a:lnTo>
                  <a:pt x="1506407" y="1799272"/>
                </a:lnTo>
                <a:lnTo>
                  <a:pt x="1506407" y="1799462"/>
                </a:lnTo>
                <a:lnTo>
                  <a:pt x="1506407" y="1827298"/>
                </a:lnTo>
                <a:lnTo>
                  <a:pt x="1506407" y="1860824"/>
                </a:lnTo>
                <a:lnTo>
                  <a:pt x="1506407" y="1896236"/>
                </a:lnTo>
                <a:lnTo>
                  <a:pt x="1506407" y="1932766"/>
                </a:lnTo>
                <a:lnTo>
                  <a:pt x="1506407" y="2085036"/>
                </a:lnTo>
                <a:lnTo>
                  <a:pt x="1506407" y="2112194"/>
                </a:lnTo>
                <a:lnTo>
                  <a:pt x="1506407" y="2112872"/>
                </a:lnTo>
                <a:lnTo>
                  <a:pt x="1506407" y="2138160"/>
                </a:lnTo>
                <a:lnTo>
                  <a:pt x="1506407" y="2146398"/>
                </a:lnTo>
                <a:lnTo>
                  <a:pt x="1506407" y="2179778"/>
                </a:lnTo>
                <a:lnTo>
                  <a:pt x="1506407" y="2216454"/>
                </a:lnTo>
                <a:lnTo>
                  <a:pt x="1506407" y="2252984"/>
                </a:lnTo>
                <a:lnTo>
                  <a:pt x="1506407" y="2277816"/>
                </a:lnTo>
                <a:lnTo>
                  <a:pt x="1506407" y="2314346"/>
                </a:lnTo>
                <a:lnTo>
                  <a:pt x="1506407" y="2397768"/>
                </a:lnTo>
                <a:lnTo>
                  <a:pt x="1506407" y="2423734"/>
                </a:lnTo>
                <a:lnTo>
                  <a:pt x="1506407" y="2457114"/>
                </a:lnTo>
                <a:lnTo>
                  <a:pt x="1506407" y="2465352"/>
                </a:lnTo>
                <a:lnTo>
                  <a:pt x="1506407" y="2466616"/>
                </a:lnTo>
                <a:lnTo>
                  <a:pt x="1506407" y="2502028"/>
                </a:lnTo>
                <a:lnTo>
                  <a:pt x="1506407" y="2538558"/>
                </a:lnTo>
                <a:lnTo>
                  <a:pt x="1506407" y="2563390"/>
                </a:lnTo>
                <a:lnTo>
                  <a:pt x="1506407" y="2596770"/>
                </a:lnTo>
                <a:lnTo>
                  <a:pt x="1506407" y="2599920"/>
                </a:lnTo>
                <a:lnTo>
                  <a:pt x="1506407" y="2633300"/>
                </a:lnTo>
                <a:lnTo>
                  <a:pt x="1506407" y="2703502"/>
                </a:lnTo>
                <a:lnTo>
                  <a:pt x="1506407" y="2742688"/>
                </a:lnTo>
                <a:lnTo>
                  <a:pt x="1506407" y="2743952"/>
                </a:lnTo>
                <a:lnTo>
                  <a:pt x="1506407" y="2752190"/>
                </a:lnTo>
                <a:lnTo>
                  <a:pt x="1506407" y="2785570"/>
                </a:lnTo>
                <a:lnTo>
                  <a:pt x="1506407" y="2882344"/>
                </a:lnTo>
                <a:lnTo>
                  <a:pt x="1506407" y="2883608"/>
                </a:lnTo>
                <a:lnTo>
                  <a:pt x="1506407" y="2918874"/>
                </a:lnTo>
                <a:lnTo>
                  <a:pt x="1506407" y="2919064"/>
                </a:lnTo>
                <a:lnTo>
                  <a:pt x="1506407" y="2920138"/>
                </a:lnTo>
                <a:lnTo>
                  <a:pt x="1506407" y="2989076"/>
                </a:lnTo>
                <a:lnTo>
                  <a:pt x="1506407" y="3022456"/>
                </a:lnTo>
                <a:lnTo>
                  <a:pt x="1506407" y="3029526"/>
                </a:lnTo>
                <a:lnTo>
                  <a:pt x="1506407" y="3062906"/>
                </a:lnTo>
                <a:lnTo>
                  <a:pt x="1506407" y="3071144"/>
                </a:lnTo>
                <a:lnTo>
                  <a:pt x="1506407" y="3169182"/>
                </a:lnTo>
                <a:lnTo>
                  <a:pt x="1506407" y="3196400"/>
                </a:lnTo>
                <a:lnTo>
                  <a:pt x="1506407" y="3202562"/>
                </a:lnTo>
                <a:lnTo>
                  <a:pt x="1506407" y="3204638"/>
                </a:lnTo>
                <a:lnTo>
                  <a:pt x="1506407" y="3205712"/>
                </a:lnTo>
                <a:lnTo>
                  <a:pt x="1506407" y="3239092"/>
                </a:lnTo>
                <a:lnTo>
                  <a:pt x="1506407" y="3308030"/>
                </a:lnTo>
                <a:lnTo>
                  <a:pt x="1506407" y="3308220"/>
                </a:lnTo>
                <a:lnTo>
                  <a:pt x="1506407" y="3309294"/>
                </a:lnTo>
                <a:lnTo>
                  <a:pt x="1506407" y="3336056"/>
                </a:lnTo>
                <a:lnTo>
                  <a:pt x="1506407" y="3348480"/>
                </a:lnTo>
                <a:lnTo>
                  <a:pt x="1506407" y="3372586"/>
                </a:lnTo>
                <a:lnTo>
                  <a:pt x="1506407" y="3481976"/>
                </a:lnTo>
                <a:lnTo>
                  <a:pt x="1506407" y="3488136"/>
                </a:lnTo>
                <a:lnTo>
                  <a:pt x="1506407" y="3524666"/>
                </a:lnTo>
                <a:lnTo>
                  <a:pt x="1506407" y="3524856"/>
                </a:lnTo>
                <a:lnTo>
                  <a:pt x="1506407" y="3593794"/>
                </a:lnTo>
                <a:lnTo>
                  <a:pt x="1506407" y="3594868"/>
                </a:lnTo>
                <a:lnTo>
                  <a:pt x="1506407" y="3621630"/>
                </a:lnTo>
                <a:lnTo>
                  <a:pt x="1506407" y="3628248"/>
                </a:lnTo>
                <a:lnTo>
                  <a:pt x="1506407" y="3658160"/>
                </a:lnTo>
                <a:lnTo>
                  <a:pt x="1506407" y="3802192"/>
                </a:lnTo>
                <a:lnTo>
                  <a:pt x="1506407" y="3810430"/>
                </a:lnTo>
                <a:lnTo>
                  <a:pt x="1506407" y="3913822"/>
                </a:lnTo>
                <a:lnTo>
                  <a:pt x="1506407" y="3914012"/>
                </a:lnTo>
                <a:lnTo>
                  <a:pt x="1506407" y="3941848"/>
                </a:lnTo>
                <a:lnTo>
                  <a:pt x="1506407" y="3978378"/>
                </a:lnTo>
                <a:lnTo>
                  <a:pt x="1506407" y="4087768"/>
                </a:lnTo>
                <a:lnTo>
                  <a:pt x="1506407" y="4199586"/>
                </a:lnTo>
                <a:lnTo>
                  <a:pt x="1506407" y="4227422"/>
                </a:lnTo>
                <a:lnTo>
                  <a:pt x="1506407" y="4239366"/>
                </a:lnTo>
                <a:lnTo>
                  <a:pt x="0" y="2732959"/>
                </a:lnTo>
                <a:lnTo>
                  <a:pt x="0" y="2703501"/>
                </a:lnTo>
                <a:lnTo>
                  <a:pt x="0" y="2699363"/>
                </a:lnTo>
                <a:lnTo>
                  <a:pt x="0" y="2699173"/>
                </a:lnTo>
                <a:lnTo>
                  <a:pt x="0" y="2690021"/>
                </a:lnTo>
                <a:lnTo>
                  <a:pt x="0" y="2662643"/>
                </a:lnTo>
                <a:lnTo>
                  <a:pt x="0" y="2656641"/>
                </a:lnTo>
                <a:lnTo>
                  <a:pt x="0" y="2547091"/>
                </a:lnTo>
                <a:lnTo>
                  <a:pt x="0" y="2538557"/>
                </a:lnTo>
                <a:lnTo>
                  <a:pt x="0" y="2529407"/>
                </a:lnTo>
                <a:lnTo>
                  <a:pt x="0" y="2510563"/>
                </a:lnTo>
                <a:lnTo>
                  <a:pt x="0" y="2502027"/>
                </a:lnTo>
                <a:lnTo>
                  <a:pt x="0" y="2457113"/>
                </a:lnTo>
                <a:lnTo>
                  <a:pt x="0" y="2423733"/>
                </a:lnTo>
                <a:lnTo>
                  <a:pt x="0" y="2413599"/>
                </a:lnTo>
                <a:lnTo>
                  <a:pt x="0" y="2380219"/>
                </a:lnTo>
                <a:lnTo>
                  <a:pt x="0" y="2379145"/>
                </a:lnTo>
                <a:lnTo>
                  <a:pt x="0" y="2377069"/>
                </a:lnTo>
                <a:lnTo>
                  <a:pt x="0" y="2371067"/>
                </a:lnTo>
                <a:lnTo>
                  <a:pt x="0" y="2369803"/>
                </a:lnTo>
                <a:lnTo>
                  <a:pt x="0" y="2343689"/>
                </a:lnTo>
                <a:lnTo>
                  <a:pt x="0" y="2252983"/>
                </a:lnTo>
                <a:lnTo>
                  <a:pt x="0" y="2245651"/>
                </a:lnTo>
                <a:lnTo>
                  <a:pt x="0" y="2216453"/>
                </a:lnTo>
                <a:lnTo>
                  <a:pt x="0" y="2209189"/>
                </a:lnTo>
                <a:lnTo>
                  <a:pt x="0" y="2138159"/>
                </a:lnTo>
                <a:lnTo>
                  <a:pt x="0" y="2094645"/>
                </a:lnTo>
                <a:lnTo>
                  <a:pt x="0" y="2093571"/>
                </a:lnTo>
                <a:lnTo>
                  <a:pt x="0" y="2093381"/>
                </a:lnTo>
                <a:lnTo>
                  <a:pt x="0" y="2085035"/>
                </a:lnTo>
                <a:lnTo>
                  <a:pt x="0" y="2084229"/>
                </a:lnTo>
                <a:lnTo>
                  <a:pt x="0" y="2075695"/>
                </a:lnTo>
                <a:lnTo>
                  <a:pt x="0" y="2058115"/>
                </a:lnTo>
                <a:lnTo>
                  <a:pt x="0" y="2056851"/>
                </a:lnTo>
                <a:lnTo>
                  <a:pt x="0" y="2050849"/>
                </a:lnTo>
                <a:lnTo>
                  <a:pt x="0" y="1960077"/>
                </a:lnTo>
                <a:lnTo>
                  <a:pt x="0" y="1932765"/>
                </a:lnTo>
                <a:lnTo>
                  <a:pt x="0" y="1926697"/>
                </a:lnTo>
                <a:lnTo>
                  <a:pt x="0" y="1923615"/>
                </a:lnTo>
                <a:lnTo>
                  <a:pt x="0" y="1896235"/>
                </a:lnTo>
                <a:lnTo>
                  <a:pt x="0" y="1807807"/>
                </a:lnTo>
                <a:lnTo>
                  <a:pt x="0" y="1799461"/>
                </a:lnTo>
                <a:lnTo>
                  <a:pt x="0" y="1774427"/>
                </a:lnTo>
                <a:lnTo>
                  <a:pt x="0" y="1771277"/>
                </a:lnTo>
                <a:lnTo>
                  <a:pt x="0" y="1765275"/>
                </a:lnTo>
                <a:lnTo>
                  <a:pt x="0" y="1737897"/>
                </a:lnTo>
                <a:lnTo>
                  <a:pt x="0" y="1647191"/>
                </a:lnTo>
                <a:lnTo>
                  <a:pt x="0" y="1639859"/>
                </a:lnTo>
                <a:lnTo>
                  <a:pt x="0" y="1610661"/>
                </a:lnTo>
                <a:lnTo>
                  <a:pt x="0" y="1600331"/>
                </a:lnTo>
                <a:lnTo>
                  <a:pt x="0" y="1572275"/>
                </a:lnTo>
                <a:lnTo>
                  <a:pt x="0" y="1513697"/>
                </a:lnTo>
                <a:lnTo>
                  <a:pt x="0" y="1488853"/>
                </a:lnTo>
                <a:lnTo>
                  <a:pt x="0" y="1480317"/>
                </a:lnTo>
                <a:lnTo>
                  <a:pt x="0" y="1479243"/>
                </a:lnTo>
                <a:lnTo>
                  <a:pt x="0" y="1477167"/>
                </a:lnTo>
                <a:lnTo>
                  <a:pt x="0" y="1471165"/>
                </a:lnTo>
                <a:lnTo>
                  <a:pt x="0" y="1469903"/>
                </a:lnTo>
                <a:lnTo>
                  <a:pt x="0" y="1452323"/>
                </a:lnTo>
                <a:lnTo>
                  <a:pt x="0" y="1354285"/>
                </a:lnTo>
                <a:lnTo>
                  <a:pt x="0" y="1320905"/>
                </a:lnTo>
                <a:lnTo>
                  <a:pt x="0" y="1193669"/>
                </a:lnTo>
                <a:lnTo>
                  <a:pt x="3" y="1035331"/>
                </a:lnTo>
                <a:lnTo>
                  <a:pt x="3" y="994539"/>
                </a:lnTo>
                <a:lnTo>
                  <a:pt x="0" y="994539"/>
                </a:lnTo>
                <a:lnTo>
                  <a:pt x="0" y="966483"/>
                </a:lnTo>
                <a:lnTo>
                  <a:pt x="0" y="907905"/>
                </a:lnTo>
                <a:lnTo>
                  <a:pt x="0" y="874525"/>
                </a:lnTo>
                <a:lnTo>
                  <a:pt x="0" y="871375"/>
                </a:lnTo>
                <a:lnTo>
                  <a:pt x="0" y="865373"/>
                </a:lnTo>
                <a:lnTo>
                  <a:pt x="3" y="865373"/>
                </a:lnTo>
                <a:lnTo>
                  <a:pt x="3" y="605789"/>
                </a:lnTo>
                <a:lnTo>
                  <a:pt x="3" y="604527"/>
                </a:lnTo>
                <a:lnTo>
                  <a:pt x="3" y="318954"/>
                </a:lnTo>
                <a:lnTo>
                  <a:pt x="3" y="285575"/>
                </a:lnTo>
                <a:lnTo>
                  <a:pt x="3" y="0"/>
                </a:lnTo>
                <a:lnTo>
                  <a:pt x="1506407" y="0"/>
                </a:lnTo>
                <a:close/>
              </a:path>
            </a:pathLst>
          </a:custGeom>
          <a:solidFill>
            <a:schemeClr val="accent5"/>
          </a:solidFill>
          <a:ln w="952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62E35079-A3E7-444C-A33C-806D46FF11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7235" y="1913850"/>
            <a:ext cx="2696214" cy="2712868"/>
          </a:xfrm>
          <a:prstGeom prst="snip1Rect">
            <a:avLst>
              <a:gd name="adj" fmla="val 27164"/>
            </a:avLst>
          </a:prstGeom>
          <a:solidFill>
            <a:srgbClr val="ECEEF2"/>
          </a:solidFill>
        </p:spPr>
        <p:txBody>
          <a:bodyPr lIns="411480" tIns="457200"/>
          <a:lstStyle>
            <a:lvl1pPr algn="ctr">
              <a:buNone/>
              <a:defRPr sz="1400"/>
            </a:lvl1pPr>
          </a:lstStyle>
          <a:p>
            <a:r>
              <a:rPr lang="en-US"/>
              <a:t>lifestyle photo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0CF95F1D-18F6-5E42-89B7-CBB221ED2F5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537920" y="1913850"/>
            <a:ext cx="2696214" cy="2712868"/>
          </a:xfrm>
          <a:prstGeom prst="snip1Rect">
            <a:avLst>
              <a:gd name="adj" fmla="val 27164"/>
            </a:avLst>
          </a:prstGeom>
          <a:solidFill>
            <a:srgbClr val="ECEEF2"/>
          </a:solidFill>
        </p:spPr>
        <p:txBody>
          <a:bodyPr lIns="411480" tIns="457200"/>
          <a:lstStyle>
            <a:lvl1pPr marL="228531" marR="0" indent="-228531" algn="ctr" defTabSz="914126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531" marR="0" lvl="0" indent="-228531" algn="ctr" defTabSz="914126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lifestyle photo</a:t>
            </a:r>
          </a:p>
          <a:p>
            <a:endParaRPr lang="en-US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1EFA0877-8638-3A47-8841-BB2C7525109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871179" y="1913850"/>
            <a:ext cx="2696214" cy="2712868"/>
          </a:xfrm>
          <a:prstGeom prst="snip1Rect">
            <a:avLst>
              <a:gd name="adj" fmla="val 27164"/>
            </a:avLst>
          </a:prstGeom>
          <a:solidFill>
            <a:srgbClr val="ECEEF2"/>
          </a:solidFill>
        </p:spPr>
        <p:txBody>
          <a:bodyPr lIns="411480" tIns="457200"/>
          <a:lstStyle>
            <a:lvl1pPr marL="228531" marR="0" indent="-228531" algn="ctr" defTabSz="914126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531" marR="0" lvl="0" indent="-228531" algn="ctr" defTabSz="914126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lifestyle photo</a:t>
            </a:r>
          </a:p>
          <a:p>
            <a:endParaRPr lang="en-US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53B70D44-6CA0-7A49-8ACF-10152657AF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90164" y="5026511"/>
            <a:ext cx="3872753" cy="898802"/>
          </a:xfrm>
        </p:spPr>
        <p:txBody>
          <a:bodyPr/>
          <a:lstStyle>
            <a:lvl1pPr>
              <a:buNone/>
              <a:defRPr sz="1800" b="1">
                <a:solidFill>
                  <a:schemeClr val="bg1"/>
                </a:solidFill>
              </a:defRPr>
            </a:lvl1pPr>
            <a:lvl2pPr marL="12700" indent="-1270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7720769-4879-704D-BF74-6BAF1FDE83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938836" y="5026511"/>
            <a:ext cx="2717259" cy="898802"/>
          </a:xfrm>
        </p:spPr>
        <p:txBody>
          <a:bodyPr/>
          <a:lstStyle>
            <a:lvl1pPr>
              <a:buNone/>
              <a:defRPr sz="1800" b="1">
                <a:solidFill>
                  <a:schemeClr val="bg1"/>
                </a:solidFill>
              </a:defRPr>
            </a:lvl1pPr>
            <a:lvl2pPr marL="12700" indent="-1270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94CBCF93-587D-5C49-96FA-6315821E52D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1304" y="5026511"/>
            <a:ext cx="511175" cy="511175"/>
          </a:xfrm>
        </p:spPr>
        <p:txBody>
          <a:bodyPr/>
          <a:lstStyle>
            <a:lvl1pPr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4064EB92-17F8-A047-959E-D44218EFAE5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10551" y="5026511"/>
            <a:ext cx="511175" cy="511175"/>
          </a:xfrm>
        </p:spPr>
        <p:txBody>
          <a:bodyPr/>
          <a:lstStyle>
            <a:lvl1pPr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8D24F2BD-36BD-1B42-AE8E-78C56A59C21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62867" y="5026511"/>
            <a:ext cx="511175" cy="511175"/>
          </a:xfrm>
        </p:spPr>
        <p:txBody>
          <a:bodyPr/>
          <a:lstStyle>
            <a:lvl1pPr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B4DE0FE-4D40-9046-93E7-504E409EE01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7081" y="1610958"/>
            <a:ext cx="2272554" cy="209303"/>
          </a:xfrm>
        </p:spPr>
        <p:txBody>
          <a:bodyPr/>
          <a:lstStyle>
            <a:lvl1pPr>
              <a:buNone/>
              <a:defRPr sz="1200" b="1">
                <a:solidFill>
                  <a:schemeClr val="tx1"/>
                </a:solidFill>
              </a:defRPr>
            </a:lvl1pPr>
            <a:lvl2pPr marL="12700" indent="-12700">
              <a:spcBef>
                <a:spcPts val="0"/>
              </a:spcBef>
              <a:buNone/>
              <a:tabLst/>
              <a:defRPr sz="12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74C70882-B224-7C43-AB18-4CFB646ABD8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37920" y="1610958"/>
            <a:ext cx="2272554" cy="209303"/>
          </a:xfrm>
        </p:spPr>
        <p:txBody>
          <a:bodyPr/>
          <a:lstStyle>
            <a:lvl1pPr>
              <a:buNone/>
              <a:defRPr sz="1200" b="1">
                <a:solidFill>
                  <a:schemeClr val="tx1"/>
                </a:solidFill>
              </a:defRPr>
            </a:lvl1pPr>
            <a:lvl2pPr marL="12700" indent="-12700">
              <a:spcBef>
                <a:spcPts val="0"/>
              </a:spcBef>
              <a:buNone/>
              <a:tabLst/>
              <a:defRPr sz="12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F656ABE5-FF8C-904F-B1DF-23979547F80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871179" y="1610958"/>
            <a:ext cx="2272554" cy="209303"/>
          </a:xfrm>
        </p:spPr>
        <p:txBody>
          <a:bodyPr/>
          <a:lstStyle>
            <a:lvl1pPr>
              <a:buNone/>
              <a:defRPr sz="1200" b="1">
                <a:solidFill>
                  <a:schemeClr val="tx1"/>
                </a:solidFill>
              </a:defRPr>
            </a:lvl1pPr>
            <a:lvl2pPr marL="12700" indent="-12700">
              <a:spcBef>
                <a:spcPts val="0"/>
              </a:spcBef>
              <a:buNone/>
              <a:tabLst/>
              <a:defRPr sz="12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7F2A6A0C-B45B-C548-8329-9BA4B36165F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462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681B8160-8C93-8343-87BC-7A869123C52E}"/>
              </a:ext>
            </a:extLst>
          </p:cNvPr>
          <p:cNvSpPr/>
          <p:nvPr userDrawn="1"/>
        </p:nvSpPr>
        <p:spPr>
          <a:xfrm rot="16200000">
            <a:off x="6859458" y="-1896484"/>
            <a:ext cx="1506406" cy="7978702"/>
          </a:xfrm>
          <a:custGeom>
            <a:avLst/>
            <a:gdLst>
              <a:gd name="connsiteX0" fmla="*/ 1506406 w 1506406"/>
              <a:gd name="connsiteY0" fmla="*/ 0 h 7978702"/>
              <a:gd name="connsiteX1" fmla="*/ 1506406 w 1506406"/>
              <a:gd name="connsiteY1" fmla="*/ 66583 h 7978702"/>
              <a:gd name="connsiteX2" fmla="*/ 1506406 w 1506406"/>
              <a:gd name="connsiteY2" fmla="*/ 448162 h 7978702"/>
              <a:gd name="connsiteX3" fmla="*/ 1506406 w 1506406"/>
              <a:gd name="connsiteY3" fmla="*/ 552423 h 7978702"/>
              <a:gd name="connsiteX4" fmla="*/ 1506406 w 1506406"/>
              <a:gd name="connsiteY4" fmla="*/ 733736 h 7978702"/>
              <a:gd name="connsiteX5" fmla="*/ 1506406 w 1506406"/>
              <a:gd name="connsiteY5" fmla="*/ 767116 h 7978702"/>
              <a:gd name="connsiteX6" fmla="*/ 1506406 w 1506406"/>
              <a:gd name="connsiteY6" fmla="*/ 837997 h 7978702"/>
              <a:gd name="connsiteX7" fmla="*/ 1506406 w 1506406"/>
              <a:gd name="connsiteY7" fmla="*/ 871377 h 7978702"/>
              <a:gd name="connsiteX8" fmla="*/ 1506406 w 1506406"/>
              <a:gd name="connsiteY8" fmla="*/ 1052690 h 7978702"/>
              <a:gd name="connsiteX9" fmla="*/ 1506406 w 1506406"/>
              <a:gd name="connsiteY9" fmla="*/ 1156951 h 7978702"/>
              <a:gd name="connsiteX10" fmla="*/ 1506406 w 1506406"/>
              <a:gd name="connsiteY10" fmla="*/ 1506402 h 7978702"/>
              <a:gd name="connsiteX11" fmla="*/ 1506406 w 1506406"/>
              <a:gd name="connsiteY11" fmla="*/ 1610663 h 7978702"/>
              <a:gd name="connsiteX12" fmla="*/ 1506406 w 1506406"/>
              <a:gd name="connsiteY12" fmla="*/ 1791977 h 7978702"/>
              <a:gd name="connsiteX13" fmla="*/ 1506406 w 1506406"/>
              <a:gd name="connsiteY13" fmla="*/ 1896237 h 7978702"/>
              <a:gd name="connsiteX14" fmla="*/ 1506406 w 1506406"/>
              <a:gd name="connsiteY14" fmla="*/ 2205991 h 7978702"/>
              <a:gd name="connsiteX15" fmla="*/ 1506406 w 1506406"/>
              <a:gd name="connsiteY15" fmla="*/ 2272574 h 7978702"/>
              <a:gd name="connsiteX16" fmla="*/ 1506406 w 1506406"/>
              <a:gd name="connsiteY16" fmla="*/ 2277817 h 7978702"/>
              <a:gd name="connsiteX17" fmla="*/ 1506406 w 1506406"/>
              <a:gd name="connsiteY17" fmla="*/ 2563391 h 7978702"/>
              <a:gd name="connsiteX18" fmla="*/ 1506406 w 1506406"/>
              <a:gd name="connsiteY18" fmla="*/ 2596770 h 7978702"/>
              <a:gd name="connsiteX19" fmla="*/ 1506406 w 1506406"/>
              <a:gd name="connsiteY19" fmla="*/ 2654153 h 7978702"/>
              <a:gd name="connsiteX20" fmla="*/ 1506406 w 1506406"/>
              <a:gd name="connsiteY20" fmla="*/ 2703503 h 7978702"/>
              <a:gd name="connsiteX21" fmla="*/ 1506406 w 1506406"/>
              <a:gd name="connsiteY21" fmla="*/ 2758414 h 7978702"/>
              <a:gd name="connsiteX22" fmla="*/ 1506406 w 1506406"/>
              <a:gd name="connsiteY22" fmla="*/ 2882345 h 7978702"/>
              <a:gd name="connsiteX23" fmla="*/ 1506406 w 1506406"/>
              <a:gd name="connsiteY23" fmla="*/ 2939727 h 7978702"/>
              <a:gd name="connsiteX24" fmla="*/ 1506406 w 1506406"/>
              <a:gd name="connsiteY24" fmla="*/ 2973107 h 7978702"/>
              <a:gd name="connsiteX25" fmla="*/ 1506406 w 1506406"/>
              <a:gd name="connsiteY25" fmla="*/ 2989077 h 7978702"/>
              <a:gd name="connsiteX26" fmla="*/ 1506406 w 1506406"/>
              <a:gd name="connsiteY26" fmla="*/ 3022456 h 7978702"/>
              <a:gd name="connsiteX27" fmla="*/ 1506406 w 1506406"/>
              <a:gd name="connsiteY27" fmla="*/ 3043988 h 7978702"/>
              <a:gd name="connsiteX28" fmla="*/ 1506406 w 1506406"/>
              <a:gd name="connsiteY28" fmla="*/ 3077368 h 7978702"/>
              <a:gd name="connsiteX29" fmla="*/ 1506406 w 1506406"/>
              <a:gd name="connsiteY29" fmla="*/ 3258681 h 7978702"/>
              <a:gd name="connsiteX30" fmla="*/ 1506406 w 1506406"/>
              <a:gd name="connsiteY30" fmla="*/ 3308031 h 7978702"/>
              <a:gd name="connsiteX31" fmla="*/ 1506406 w 1506406"/>
              <a:gd name="connsiteY31" fmla="*/ 3308221 h 7978702"/>
              <a:gd name="connsiteX32" fmla="*/ 1506406 w 1506406"/>
              <a:gd name="connsiteY32" fmla="*/ 3336057 h 7978702"/>
              <a:gd name="connsiteX33" fmla="*/ 1506406 w 1506406"/>
              <a:gd name="connsiteY33" fmla="*/ 3362942 h 7978702"/>
              <a:gd name="connsiteX34" fmla="*/ 1506406 w 1506406"/>
              <a:gd name="connsiteY34" fmla="*/ 3593795 h 7978702"/>
              <a:gd name="connsiteX35" fmla="*/ 1506406 w 1506406"/>
              <a:gd name="connsiteY35" fmla="*/ 3621631 h 7978702"/>
              <a:gd name="connsiteX36" fmla="*/ 1506406 w 1506406"/>
              <a:gd name="connsiteY36" fmla="*/ 3712393 h 7978702"/>
              <a:gd name="connsiteX37" fmla="*/ 1506406 w 1506406"/>
              <a:gd name="connsiteY37" fmla="*/ 3761743 h 7978702"/>
              <a:gd name="connsiteX38" fmla="*/ 1506406 w 1506406"/>
              <a:gd name="connsiteY38" fmla="*/ 3816654 h 7978702"/>
              <a:gd name="connsiteX39" fmla="*/ 1506406 w 1506406"/>
              <a:gd name="connsiteY39" fmla="*/ 3975374 h 7978702"/>
              <a:gd name="connsiteX40" fmla="*/ 1506406 w 1506406"/>
              <a:gd name="connsiteY40" fmla="*/ 3997968 h 7978702"/>
              <a:gd name="connsiteX41" fmla="*/ 1506406 w 1506406"/>
              <a:gd name="connsiteY41" fmla="*/ 4047317 h 7978702"/>
              <a:gd name="connsiteX42" fmla="*/ 1506406 w 1506406"/>
              <a:gd name="connsiteY42" fmla="*/ 4102228 h 7978702"/>
              <a:gd name="connsiteX43" fmla="*/ 1506406 w 1506406"/>
              <a:gd name="connsiteY43" fmla="*/ 4252711 h 7978702"/>
              <a:gd name="connsiteX44" fmla="*/ 1506406 w 1506406"/>
              <a:gd name="connsiteY44" fmla="*/ 4260949 h 7978702"/>
              <a:gd name="connsiteX45" fmla="*/ 1506406 w 1506406"/>
              <a:gd name="connsiteY45" fmla="*/ 4294329 h 7978702"/>
              <a:gd name="connsiteX46" fmla="*/ 1506406 w 1506406"/>
              <a:gd name="connsiteY46" fmla="*/ 4428896 h 7978702"/>
              <a:gd name="connsiteX47" fmla="*/ 1506406 w 1506406"/>
              <a:gd name="connsiteY47" fmla="*/ 4483808 h 7978702"/>
              <a:gd name="connsiteX48" fmla="*/ 1506406 w 1506406"/>
              <a:gd name="connsiteY48" fmla="*/ 4538285 h 7978702"/>
              <a:gd name="connsiteX49" fmla="*/ 1506406 w 1506406"/>
              <a:gd name="connsiteY49" fmla="*/ 4571665 h 7978702"/>
              <a:gd name="connsiteX50" fmla="*/ 1506406 w 1506406"/>
              <a:gd name="connsiteY50" fmla="*/ 4579903 h 7978702"/>
              <a:gd name="connsiteX51" fmla="*/ 1506406 w 1506406"/>
              <a:gd name="connsiteY51" fmla="*/ 4714471 h 7978702"/>
              <a:gd name="connsiteX52" fmla="*/ 1506406 w 1506406"/>
              <a:gd name="connsiteY52" fmla="*/ 4747850 h 7978702"/>
              <a:gd name="connsiteX53" fmla="*/ 1506406 w 1506406"/>
              <a:gd name="connsiteY53" fmla="*/ 4769382 h 7978702"/>
              <a:gd name="connsiteX54" fmla="*/ 1506406 w 1506406"/>
              <a:gd name="connsiteY54" fmla="*/ 4802761 h 7978702"/>
              <a:gd name="connsiteX55" fmla="*/ 1506406 w 1506406"/>
              <a:gd name="connsiteY55" fmla="*/ 4857239 h 7978702"/>
              <a:gd name="connsiteX56" fmla="*/ 1506406 w 1506406"/>
              <a:gd name="connsiteY56" fmla="*/ 4909494 h 7978702"/>
              <a:gd name="connsiteX57" fmla="*/ 1506406 w 1506406"/>
              <a:gd name="connsiteY57" fmla="*/ 5033425 h 7978702"/>
              <a:gd name="connsiteX58" fmla="*/ 1506406 w 1506406"/>
              <a:gd name="connsiteY58" fmla="*/ 5033615 h 7978702"/>
              <a:gd name="connsiteX59" fmla="*/ 1506406 w 1506406"/>
              <a:gd name="connsiteY59" fmla="*/ 5088336 h 7978702"/>
              <a:gd name="connsiteX60" fmla="*/ 1506406 w 1506406"/>
              <a:gd name="connsiteY60" fmla="*/ 5195068 h 7978702"/>
              <a:gd name="connsiteX61" fmla="*/ 1506406 w 1506406"/>
              <a:gd name="connsiteY61" fmla="*/ 5228447 h 7978702"/>
              <a:gd name="connsiteX62" fmla="*/ 1506406 w 1506406"/>
              <a:gd name="connsiteY62" fmla="*/ 5310951 h 7978702"/>
              <a:gd name="connsiteX63" fmla="*/ 1506406 w 1506406"/>
              <a:gd name="connsiteY63" fmla="*/ 5319189 h 7978702"/>
              <a:gd name="connsiteX64" fmla="*/ 1506406 w 1506406"/>
              <a:gd name="connsiteY64" fmla="*/ 5487137 h 7978702"/>
              <a:gd name="connsiteX65" fmla="*/ 1506406 w 1506406"/>
              <a:gd name="connsiteY65" fmla="*/ 5514022 h 7978702"/>
              <a:gd name="connsiteX66" fmla="*/ 1506406 w 1506406"/>
              <a:gd name="connsiteY66" fmla="*/ 5514212 h 7978702"/>
              <a:gd name="connsiteX67" fmla="*/ 1506406 w 1506406"/>
              <a:gd name="connsiteY67" fmla="*/ 5542048 h 7978702"/>
              <a:gd name="connsiteX68" fmla="*/ 1506406 w 1506406"/>
              <a:gd name="connsiteY68" fmla="*/ 5596526 h 7978702"/>
              <a:gd name="connsiteX69" fmla="*/ 1506406 w 1506406"/>
              <a:gd name="connsiteY69" fmla="*/ 5772711 h 7978702"/>
              <a:gd name="connsiteX70" fmla="*/ 1506406 w 1506406"/>
              <a:gd name="connsiteY70" fmla="*/ 5799786 h 7978702"/>
              <a:gd name="connsiteX71" fmla="*/ 1506406 w 1506406"/>
              <a:gd name="connsiteY71" fmla="*/ 5827622 h 7978702"/>
              <a:gd name="connsiteX72" fmla="*/ 1506406 w 1506406"/>
              <a:gd name="connsiteY72" fmla="*/ 5967734 h 7978702"/>
              <a:gd name="connsiteX73" fmla="*/ 1506406 w 1506406"/>
              <a:gd name="connsiteY73" fmla="*/ 6181365 h 7978702"/>
              <a:gd name="connsiteX74" fmla="*/ 1506406 w 1506406"/>
              <a:gd name="connsiteY74" fmla="*/ 6253308 h 7978702"/>
              <a:gd name="connsiteX75" fmla="*/ 1506406 w 1506406"/>
              <a:gd name="connsiteY75" fmla="*/ 6458702 h 7978702"/>
              <a:gd name="connsiteX76" fmla="*/ 1506406 w 1506406"/>
              <a:gd name="connsiteY76" fmla="*/ 6466940 h 7978702"/>
              <a:gd name="connsiteX77" fmla="*/ 1506406 w 1506406"/>
              <a:gd name="connsiteY77" fmla="*/ 6500320 h 7978702"/>
              <a:gd name="connsiteX78" fmla="*/ 1506406 w 1506406"/>
              <a:gd name="connsiteY78" fmla="*/ 6634887 h 7978702"/>
              <a:gd name="connsiteX79" fmla="*/ 1506406 w 1506406"/>
              <a:gd name="connsiteY79" fmla="*/ 6744276 h 7978702"/>
              <a:gd name="connsiteX80" fmla="*/ 1506406 w 1506406"/>
              <a:gd name="connsiteY80" fmla="*/ 6777656 h 7978702"/>
              <a:gd name="connsiteX81" fmla="*/ 1506406 w 1506406"/>
              <a:gd name="connsiteY81" fmla="*/ 6785894 h 7978702"/>
              <a:gd name="connsiteX82" fmla="*/ 1506406 w 1506406"/>
              <a:gd name="connsiteY82" fmla="*/ 6920462 h 7978702"/>
              <a:gd name="connsiteX83" fmla="*/ 1506406 w 1506406"/>
              <a:gd name="connsiteY83" fmla="*/ 6953841 h 7978702"/>
              <a:gd name="connsiteX84" fmla="*/ 1506406 w 1506406"/>
              <a:gd name="connsiteY84" fmla="*/ 7063230 h 7978702"/>
              <a:gd name="connsiteX85" fmla="*/ 1506406 w 1506406"/>
              <a:gd name="connsiteY85" fmla="*/ 7239416 h 7978702"/>
              <a:gd name="connsiteX86" fmla="*/ 1506406 w 1506406"/>
              <a:gd name="connsiteY86" fmla="*/ 7239606 h 7978702"/>
              <a:gd name="connsiteX87" fmla="*/ 1506406 w 1506406"/>
              <a:gd name="connsiteY87" fmla="*/ 7516942 h 7978702"/>
              <a:gd name="connsiteX88" fmla="*/ 1506406 w 1506406"/>
              <a:gd name="connsiteY88" fmla="*/ 7525180 h 7978702"/>
              <a:gd name="connsiteX89" fmla="*/ 1506406 w 1506406"/>
              <a:gd name="connsiteY89" fmla="*/ 7693128 h 7978702"/>
              <a:gd name="connsiteX90" fmla="*/ 1506406 w 1506406"/>
              <a:gd name="connsiteY90" fmla="*/ 7802517 h 7978702"/>
              <a:gd name="connsiteX91" fmla="*/ 1506406 w 1506406"/>
              <a:gd name="connsiteY91" fmla="*/ 7978702 h 7978702"/>
              <a:gd name="connsiteX92" fmla="*/ 1499092 w 1506406"/>
              <a:gd name="connsiteY92" fmla="*/ 7978702 h 7978702"/>
              <a:gd name="connsiteX93" fmla="*/ 0 w 1506406"/>
              <a:gd name="connsiteY93" fmla="*/ 7153207 h 7978702"/>
              <a:gd name="connsiteX94" fmla="*/ 0 w 1506406"/>
              <a:gd name="connsiteY94" fmla="*/ 7063230 h 7978702"/>
              <a:gd name="connsiteX95" fmla="*/ 0 w 1506406"/>
              <a:gd name="connsiteY95" fmla="*/ 6867633 h 7978702"/>
              <a:gd name="connsiteX96" fmla="*/ 0 w 1506406"/>
              <a:gd name="connsiteY96" fmla="*/ 6777656 h 7978702"/>
              <a:gd name="connsiteX97" fmla="*/ 0 w 1506406"/>
              <a:gd name="connsiteY97" fmla="*/ 6744276 h 7978702"/>
              <a:gd name="connsiteX98" fmla="*/ 0 w 1506406"/>
              <a:gd name="connsiteY98" fmla="*/ 6699688 h 7978702"/>
              <a:gd name="connsiteX99" fmla="*/ 0 w 1506406"/>
              <a:gd name="connsiteY99" fmla="*/ 6458702 h 7978702"/>
              <a:gd name="connsiteX100" fmla="*/ 0 w 1506406"/>
              <a:gd name="connsiteY100" fmla="*/ 6414113 h 7978702"/>
              <a:gd name="connsiteX101" fmla="*/ 0 w 1506406"/>
              <a:gd name="connsiteY101" fmla="*/ 6413923 h 7978702"/>
              <a:gd name="connsiteX102" fmla="*/ 0 w 1506406"/>
              <a:gd name="connsiteY102" fmla="*/ 6253308 h 7978702"/>
              <a:gd name="connsiteX103" fmla="*/ 0 w 1506406"/>
              <a:gd name="connsiteY103" fmla="*/ 6128349 h 7978702"/>
              <a:gd name="connsiteX104" fmla="*/ 0 w 1506406"/>
              <a:gd name="connsiteY104" fmla="*/ 6094969 h 7978702"/>
              <a:gd name="connsiteX105" fmla="*/ 0 w 1506406"/>
              <a:gd name="connsiteY105" fmla="*/ 5967734 h 7978702"/>
              <a:gd name="connsiteX106" fmla="*/ 0 w 1506406"/>
              <a:gd name="connsiteY106" fmla="*/ 5960401 h 7978702"/>
              <a:gd name="connsiteX107" fmla="*/ 0 w 1506406"/>
              <a:gd name="connsiteY107" fmla="*/ 5809395 h 7978702"/>
              <a:gd name="connsiteX108" fmla="*/ 0 w 1506406"/>
              <a:gd name="connsiteY108" fmla="*/ 5799786 h 7978702"/>
              <a:gd name="connsiteX109" fmla="*/ 0 w 1506406"/>
              <a:gd name="connsiteY109" fmla="*/ 5674827 h 7978702"/>
              <a:gd name="connsiteX110" fmla="*/ 0 w 1506406"/>
              <a:gd name="connsiteY110" fmla="*/ 5641447 h 7978702"/>
              <a:gd name="connsiteX111" fmla="*/ 0 w 1506406"/>
              <a:gd name="connsiteY111" fmla="*/ 5514212 h 7978702"/>
              <a:gd name="connsiteX112" fmla="*/ 2 w 1506406"/>
              <a:gd name="connsiteY112" fmla="*/ 5355873 h 7978702"/>
              <a:gd name="connsiteX113" fmla="*/ 2 w 1506406"/>
              <a:gd name="connsiteY113" fmla="*/ 5315082 h 7978702"/>
              <a:gd name="connsiteX114" fmla="*/ 0 w 1506406"/>
              <a:gd name="connsiteY114" fmla="*/ 5315082 h 7978702"/>
              <a:gd name="connsiteX115" fmla="*/ 0 w 1506406"/>
              <a:gd name="connsiteY115" fmla="*/ 5228447 h 7978702"/>
              <a:gd name="connsiteX116" fmla="*/ 0 w 1506406"/>
              <a:gd name="connsiteY116" fmla="*/ 5195068 h 7978702"/>
              <a:gd name="connsiteX117" fmla="*/ 0 w 1506406"/>
              <a:gd name="connsiteY117" fmla="*/ 5029508 h 7978702"/>
              <a:gd name="connsiteX118" fmla="*/ 0 w 1506406"/>
              <a:gd name="connsiteY118" fmla="*/ 5002130 h 7978702"/>
              <a:gd name="connsiteX119" fmla="*/ 0 w 1506406"/>
              <a:gd name="connsiteY119" fmla="*/ 4947216 h 7978702"/>
              <a:gd name="connsiteX120" fmla="*/ 0 w 1506406"/>
              <a:gd name="connsiteY120" fmla="*/ 4909494 h 7978702"/>
              <a:gd name="connsiteX121" fmla="*/ 0 w 1506406"/>
              <a:gd name="connsiteY121" fmla="*/ 4857239 h 7978702"/>
              <a:gd name="connsiteX122" fmla="*/ 0 w 1506406"/>
              <a:gd name="connsiteY122" fmla="*/ 4716555 h 7978702"/>
              <a:gd name="connsiteX123" fmla="*/ 0 w 1506406"/>
              <a:gd name="connsiteY123" fmla="*/ 4661642 h 7978702"/>
              <a:gd name="connsiteX124" fmla="*/ 0 w 1506406"/>
              <a:gd name="connsiteY124" fmla="*/ 4575796 h 7978702"/>
              <a:gd name="connsiteX125" fmla="*/ 0 w 1506406"/>
              <a:gd name="connsiteY125" fmla="*/ 4571665 h 7978702"/>
              <a:gd name="connsiteX126" fmla="*/ 0 w 1506406"/>
              <a:gd name="connsiteY126" fmla="*/ 4538285 h 7978702"/>
              <a:gd name="connsiteX127" fmla="*/ 0 w 1506406"/>
              <a:gd name="connsiteY127" fmla="*/ 4493697 h 7978702"/>
              <a:gd name="connsiteX128" fmla="*/ 0 w 1506406"/>
              <a:gd name="connsiteY128" fmla="*/ 4415181 h 7978702"/>
              <a:gd name="connsiteX129" fmla="*/ 0 w 1506406"/>
              <a:gd name="connsiteY129" fmla="*/ 4290222 h 7978702"/>
              <a:gd name="connsiteX130" fmla="*/ 0 w 1506406"/>
              <a:gd name="connsiteY130" fmla="*/ 4262843 h 7978702"/>
              <a:gd name="connsiteX131" fmla="*/ 0 w 1506406"/>
              <a:gd name="connsiteY131" fmla="*/ 4256842 h 7978702"/>
              <a:gd name="connsiteX132" fmla="*/ 0 w 1506406"/>
              <a:gd name="connsiteY132" fmla="*/ 4252711 h 7978702"/>
              <a:gd name="connsiteX133" fmla="*/ 0 w 1506406"/>
              <a:gd name="connsiteY133" fmla="*/ 4208122 h 7978702"/>
              <a:gd name="connsiteX134" fmla="*/ 0 w 1506406"/>
              <a:gd name="connsiteY134" fmla="*/ 4207932 h 7978702"/>
              <a:gd name="connsiteX135" fmla="*/ 0 w 1506406"/>
              <a:gd name="connsiteY135" fmla="*/ 4129607 h 7978702"/>
              <a:gd name="connsiteX136" fmla="*/ 0 w 1506406"/>
              <a:gd name="connsiteY136" fmla="*/ 4102228 h 7978702"/>
              <a:gd name="connsiteX137" fmla="*/ 0 w 1506406"/>
              <a:gd name="connsiteY137" fmla="*/ 4047317 h 7978702"/>
              <a:gd name="connsiteX138" fmla="*/ 0 w 1506406"/>
              <a:gd name="connsiteY138" fmla="*/ 3977269 h 7978702"/>
              <a:gd name="connsiteX139" fmla="*/ 0 w 1506406"/>
              <a:gd name="connsiteY139" fmla="*/ 3971267 h 7978702"/>
              <a:gd name="connsiteX140" fmla="*/ 0 w 1506406"/>
              <a:gd name="connsiteY140" fmla="*/ 3943889 h 7978702"/>
              <a:gd name="connsiteX141" fmla="*/ 0 w 1506406"/>
              <a:gd name="connsiteY141" fmla="*/ 3922358 h 7978702"/>
              <a:gd name="connsiteX142" fmla="*/ 0 w 1506406"/>
              <a:gd name="connsiteY142" fmla="*/ 3888978 h 7978702"/>
              <a:gd name="connsiteX143" fmla="*/ 0 w 1506406"/>
              <a:gd name="connsiteY143" fmla="*/ 3816654 h 7978702"/>
              <a:gd name="connsiteX144" fmla="*/ 0 w 1506406"/>
              <a:gd name="connsiteY144" fmla="*/ 3761743 h 7978702"/>
              <a:gd name="connsiteX145" fmla="*/ 0 w 1506406"/>
              <a:gd name="connsiteY145" fmla="*/ 3754410 h 7978702"/>
              <a:gd name="connsiteX146" fmla="*/ 0 w 1506406"/>
              <a:gd name="connsiteY146" fmla="*/ 3675895 h 7978702"/>
              <a:gd name="connsiteX147" fmla="*/ 0 w 1506406"/>
              <a:gd name="connsiteY147" fmla="*/ 3658315 h 7978702"/>
              <a:gd name="connsiteX148" fmla="*/ 0 w 1506406"/>
              <a:gd name="connsiteY148" fmla="*/ 3603404 h 7978702"/>
              <a:gd name="connsiteX149" fmla="*/ 0 w 1506406"/>
              <a:gd name="connsiteY149" fmla="*/ 3593795 h 7978702"/>
              <a:gd name="connsiteX150" fmla="*/ 0 w 1506406"/>
              <a:gd name="connsiteY150" fmla="*/ 3468836 h 7978702"/>
              <a:gd name="connsiteX151" fmla="*/ 0 w 1506406"/>
              <a:gd name="connsiteY151" fmla="*/ 3435456 h 7978702"/>
              <a:gd name="connsiteX152" fmla="*/ 0 w 1506406"/>
              <a:gd name="connsiteY152" fmla="*/ 3390320 h 7978702"/>
              <a:gd name="connsiteX153" fmla="*/ 0 w 1506406"/>
              <a:gd name="connsiteY153" fmla="*/ 3362942 h 7978702"/>
              <a:gd name="connsiteX154" fmla="*/ 0 w 1506406"/>
              <a:gd name="connsiteY154" fmla="*/ 3356940 h 7978702"/>
              <a:gd name="connsiteX155" fmla="*/ 0 w 1506406"/>
              <a:gd name="connsiteY155" fmla="*/ 3308221 h 7978702"/>
              <a:gd name="connsiteX156" fmla="*/ 0 w 1506406"/>
              <a:gd name="connsiteY156" fmla="*/ 3172475 h 7978702"/>
              <a:gd name="connsiteX157" fmla="*/ 0 w 1506406"/>
              <a:gd name="connsiteY157" fmla="*/ 3109091 h 7978702"/>
              <a:gd name="connsiteX158" fmla="*/ 0 w 1506406"/>
              <a:gd name="connsiteY158" fmla="*/ 3077368 h 7978702"/>
              <a:gd name="connsiteX159" fmla="*/ 0 w 1506406"/>
              <a:gd name="connsiteY159" fmla="*/ 3071366 h 7978702"/>
              <a:gd name="connsiteX160" fmla="*/ 0 w 1506406"/>
              <a:gd name="connsiteY160" fmla="*/ 3022456 h 7978702"/>
              <a:gd name="connsiteX161" fmla="*/ 0 w 1506406"/>
              <a:gd name="connsiteY161" fmla="*/ 2989077 h 7978702"/>
              <a:gd name="connsiteX162" fmla="*/ 0 w 1506406"/>
              <a:gd name="connsiteY162" fmla="*/ 2823517 h 7978702"/>
              <a:gd name="connsiteX163" fmla="*/ 0 w 1506406"/>
              <a:gd name="connsiteY163" fmla="*/ 2796139 h 7978702"/>
              <a:gd name="connsiteX164" fmla="*/ 0 w 1506406"/>
              <a:gd name="connsiteY164" fmla="*/ 2703503 h 7978702"/>
              <a:gd name="connsiteX165" fmla="*/ 0 w 1506406"/>
              <a:gd name="connsiteY165" fmla="*/ 2510564 h 7978702"/>
              <a:gd name="connsiteX166" fmla="*/ 0 w 1506406"/>
              <a:gd name="connsiteY166" fmla="*/ 2369805 h 7978702"/>
              <a:gd name="connsiteX167" fmla="*/ 0 w 1506406"/>
              <a:gd name="connsiteY167" fmla="*/ 2209190 h 7978702"/>
              <a:gd name="connsiteX168" fmla="*/ 0 w 1506406"/>
              <a:gd name="connsiteY168" fmla="*/ 2084231 h 7978702"/>
              <a:gd name="connsiteX169" fmla="*/ 0 w 1506406"/>
              <a:gd name="connsiteY169" fmla="*/ 2056852 h 7978702"/>
              <a:gd name="connsiteX170" fmla="*/ 0 w 1506406"/>
              <a:gd name="connsiteY170" fmla="*/ 2050851 h 7978702"/>
              <a:gd name="connsiteX171" fmla="*/ 0 w 1506406"/>
              <a:gd name="connsiteY171" fmla="*/ 1923616 h 7978702"/>
              <a:gd name="connsiteX172" fmla="*/ 0 w 1506406"/>
              <a:gd name="connsiteY172" fmla="*/ 1896237 h 7978702"/>
              <a:gd name="connsiteX173" fmla="*/ 0 w 1506406"/>
              <a:gd name="connsiteY173" fmla="*/ 1771278 h 7978702"/>
              <a:gd name="connsiteX174" fmla="*/ 0 w 1506406"/>
              <a:gd name="connsiteY174" fmla="*/ 1765276 h 7978702"/>
              <a:gd name="connsiteX175" fmla="*/ 0 w 1506406"/>
              <a:gd name="connsiteY175" fmla="*/ 1737898 h 7978702"/>
              <a:gd name="connsiteX176" fmla="*/ 0 w 1506406"/>
              <a:gd name="connsiteY176" fmla="*/ 1610663 h 7978702"/>
              <a:gd name="connsiteX177" fmla="*/ 0 w 1506406"/>
              <a:gd name="connsiteY177" fmla="*/ 1469904 h 7978702"/>
              <a:gd name="connsiteX178" fmla="*/ 0 w 1506406"/>
              <a:gd name="connsiteY178" fmla="*/ 1452324 h 7978702"/>
              <a:gd name="connsiteX179" fmla="*/ 0 w 1506406"/>
              <a:gd name="connsiteY179" fmla="*/ 1184329 h 7978702"/>
              <a:gd name="connsiteX180" fmla="*/ 0 w 1506406"/>
              <a:gd name="connsiteY180" fmla="*/ 1156951 h 7978702"/>
              <a:gd name="connsiteX181" fmla="*/ 0 w 1506406"/>
              <a:gd name="connsiteY181" fmla="*/ 1150949 h 7978702"/>
              <a:gd name="connsiteX182" fmla="*/ 0 w 1506406"/>
              <a:gd name="connsiteY182" fmla="*/ 966484 h 7978702"/>
              <a:gd name="connsiteX183" fmla="*/ 0 w 1506406"/>
              <a:gd name="connsiteY183" fmla="*/ 871377 h 7978702"/>
              <a:gd name="connsiteX184" fmla="*/ 0 w 1506406"/>
              <a:gd name="connsiteY184" fmla="*/ 865375 h 7978702"/>
              <a:gd name="connsiteX185" fmla="*/ 2 w 1506406"/>
              <a:gd name="connsiteY185" fmla="*/ 865375 h 7978702"/>
              <a:gd name="connsiteX186" fmla="*/ 2 w 1506406"/>
              <a:gd name="connsiteY186" fmla="*/ 604529 h 7978702"/>
              <a:gd name="connsiteX187" fmla="*/ 2 w 1506406"/>
              <a:gd name="connsiteY187" fmla="*/ 318954 h 7978702"/>
              <a:gd name="connsiteX188" fmla="*/ 2 w 1506406"/>
              <a:gd name="connsiteY188" fmla="*/ 285575 h 7978702"/>
              <a:gd name="connsiteX189" fmla="*/ 2 w 1506406"/>
              <a:gd name="connsiteY189" fmla="*/ 0 h 7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</a:cxnLst>
            <a:rect l="l" t="t" r="r" b="b"/>
            <a:pathLst>
              <a:path w="1506406" h="7978702">
                <a:moveTo>
                  <a:pt x="1506406" y="0"/>
                </a:moveTo>
                <a:lnTo>
                  <a:pt x="1506406" y="66583"/>
                </a:lnTo>
                <a:lnTo>
                  <a:pt x="1506406" y="448162"/>
                </a:lnTo>
                <a:lnTo>
                  <a:pt x="1506406" y="552423"/>
                </a:lnTo>
                <a:lnTo>
                  <a:pt x="1506406" y="733736"/>
                </a:lnTo>
                <a:lnTo>
                  <a:pt x="1506406" y="767116"/>
                </a:lnTo>
                <a:lnTo>
                  <a:pt x="1506406" y="837997"/>
                </a:lnTo>
                <a:lnTo>
                  <a:pt x="1506406" y="871377"/>
                </a:lnTo>
                <a:lnTo>
                  <a:pt x="1506406" y="1052690"/>
                </a:lnTo>
                <a:lnTo>
                  <a:pt x="1506406" y="1156951"/>
                </a:lnTo>
                <a:lnTo>
                  <a:pt x="1506406" y="1506402"/>
                </a:lnTo>
                <a:lnTo>
                  <a:pt x="1506406" y="1610663"/>
                </a:lnTo>
                <a:lnTo>
                  <a:pt x="1506406" y="1791977"/>
                </a:lnTo>
                <a:lnTo>
                  <a:pt x="1506406" y="1896237"/>
                </a:lnTo>
                <a:lnTo>
                  <a:pt x="1506406" y="2205991"/>
                </a:lnTo>
                <a:lnTo>
                  <a:pt x="1506406" y="2272574"/>
                </a:lnTo>
                <a:lnTo>
                  <a:pt x="1506406" y="2277817"/>
                </a:lnTo>
                <a:lnTo>
                  <a:pt x="1506406" y="2563391"/>
                </a:lnTo>
                <a:lnTo>
                  <a:pt x="1506406" y="2596770"/>
                </a:lnTo>
                <a:lnTo>
                  <a:pt x="1506406" y="2654153"/>
                </a:lnTo>
                <a:lnTo>
                  <a:pt x="1506406" y="2703503"/>
                </a:lnTo>
                <a:lnTo>
                  <a:pt x="1506406" y="2758414"/>
                </a:lnTo>
                <a:lnTo>
                  <a:pt x="1506406" y="2882345"/>
                </a:lnTo>
                <a:lnTo>
                  <a:pt x="1506406" y="2939727"/>
                </a:lnTo>
                <a:lnTo>
                  <a:pt x="1506406" y="2973107"/>
                </a:lnTo>
                <a:lnTo>
                  <a:pt x="1506406" y="2989077"/>
                </a:lnTo>
                <a:lnTo>
                  <a:pt x="1506406" y="3022456"/>
                </a:lnTo>
                <a:lnTo>
                  <a:pt x="1506406" y="3043988"/>
                </a:lnTo>
                <a:lnTo>
                  <a:pt x="1506406" y="3077368"/>
                </a:lnTo>
                <a:lnTo>
                  <a:pt x="1506406" y="3258681"/>
                </a:lnTo>
                <a:lnTo>
                  <a:pt x="1506406" y="3308031"/>
                </a:lnTo>
                <a:lnTo>
                  <a:pt x="1506406" y="3308221"/>
                </a:lnTo>
                <a:lnTo>
                  <a:pt x="1506406" y="3336057"/>
                </a:lnTo>
                <a:lnTo>
                  <a:pt x="1506406" y="3362942"/>
                </a:lnTo>
                <a:lnTo>
                  <a:pt x="1506406" y="3593795"/>
                </a:lnTo>
                <a:lnTo>
                  <a:pt x="1506406" y="3621631"/>
                </a:lnTo>
                <a:lnTo>
                  <a:pt x="1506406" y="3712393"/>
                </a:lnTo>
                <a:lnTo>
                  <a:pt x="1506406" y="3761743"/>
                </a:lnTo>
                <a:lnTo>
                  <a:pt x="1506406" y="3816654"/>
                </a:lnTo>
                <a:lnTo>
                  <a:pt x="1506406" y="3975374"/>
                </a:lnTo>
                <a:lnTo>
                  <a:pt x="1506406" y="3997968"/>
                </a:lnTo>
                <a:lnTo>
                  <a:pt x="1506406" y="4047317"/>
                </a:lnTo>
                <a:lnTo>
                  <a:pt x="1506406" y="4102228"/>
                </a:lnTo>
                <a:lnTo>
                  <a:pt x="1506406" y="4252711"/>
                </a:lnTo>
                <a:lnTo>
                  <a:pt x="1506406" y="4260949"/>
                </a:lnTo>
                <a:lnTo>
                  <a:pt x="1506406" y="4294329"/>
                </a:lnTo>
                <a:lnTo>
                  <a:pt x="1506406" y="4428896"/>
                </a:lnTo>
                <a:lnTo>
                  <a:pt x="1506406" y="4483808"/>
                </a:lnTo>
                <a:lnTo>
                  <a:pt x="1506406" y="4538285"/>
                </a:lnTo>
                <a:lnTo>
                  <a:pt x="1506406" y="4571665"/>
                </a:lnTo>
                <a:lnTo>
                  <a:pt x="1506406" y="4579903"/>
                </a:lnTo>
                <a:lnTo>
                  <a:pt x="1506406" y="4714471"/>
                </a:lnTo>
                <a:lnTo>
                  <a:pt x="1506406" y="4747850"/>
                </a:lnTo>
                <a:lnTo>
                  <a:pt x="1506406" y="4769382"/>
                </a:lnTo>
                <a:lnTo>
                  <a:pt x="1506406" y="4802761"/>
                </a:lnTo>
                <a:lnTo>
                  <a:pt x="1506406" y="4857239"/>
                </a:lnTo>
                <a:lnTo>
                  <a:pt x="1506406" y="4909494"/>
                </a:lnTo>
                <a:lnTo>
                  <a:pt x="1506406" y="5033425"/>
                </a:lnTo>
                <a:lnTo>
                  <a:pt x="1506406" y="5033615"/>
                </a:lnTo>
                <a:lnTo>
                  <a:pt x="1506406" y="5088336"/>
                </a:lnTo>
                <a:lnTo>
                  <a:pt x="1506406" y="5195068"/>
                </a:lnTo>
                <a:lnTo>
                  <a:pt x="1506406" y="5228447"/>
                </a:lnTo>
                <a:lnTo>
                  <a:pt x="1506406" y="5310951"/>
                </a:lnTo>
                <a:lnTo>
                  <a:pt x="1506406" y="5319189"/>
                </a:lnTo>
                <a:lnTo>
                  <a:pt x="1506406" y="5487137"/>
                </a:lnTo>
                <a:lnTo>
                  <a:pt x="1506406" y="5514022"/>
                </a:lnTo>
                <a:lnTo>
                  <a:pt x="1506406" y="5514212"/>
                </a:lnTo>
                <a:lnTo>
                  <a:pt x="1506406" y="5542048"/>
                </a:lnTo>
                <a:lnTo>
                  <a:pt x="1506406" y="5596526"/>
                </a:lnTo>
                <a:lnTo>
                  <a:pt x="1506406" y="5772711"/>
                </a:lnTo>
                <a:lnTo>
                  <a:pt x="1506406" y="5799786"/>
                </a:lnTo>
                <a:lnTo>
                  <a:pt x="1506406" y="5827622"/>
                </a:lnTo>
                <a:lnTo>
                  <a:pt x="1506406" y="5967734"/>
                </a:lnTo>
                <a:lnTo>
                  <a:pt x="1506406" y="6181365"/>
                </a:lnTo>
                <a:lnTo>
                  <a:pt x="1506406" y="6253308"/>
                </a:lnTo>
                <a:lnTo>
                  <a:pt x="1506406" y="6458702"/>
                </a:lnTo>
                <a:lnTo>
                  <a:pt x="1506406" y="6466940"/>
                </a:lnTo>
                <a:lnTo>
                  <a:pt x="1506406" y="6500320"/>
                </a:lnTo>
                <a:lnTo>
                  <a:pt x="1506406" y="6634887"/>
                </a:lnTo>
                <a:lnTo>
                  <a:pt x="1506406" y="6744276"/>
                </a:lnTo>
                <a:lnTo>
                  <a:pt x="1506406" y="6777656"/>
                </a:lnTo>
                <a:lnTo>
                  <a:pt x="1506406" y="6785894"/>
                </a:lnTo>
                <a:lnTo>
                  <a:pt x="1506406" y="6920462"/>
                </a:lnTo>
                <a:lnTo>
                  <a:pt x="1506406" y="6953841"/>
                </a:lnTo>
                <a:lnTo>
                  <a:pt x="1506406" y="7063230"/>
                </a:lnTo>
                <a:lnTo>
                  <a:pt x="1506406" y="7239416"/>
                </a:lnTo>
                <a:lnTo>
                  <a:pt x="1506406" y="7239606"/>
                </a:lnTo>
                <a:lnTo>
                  <a:pt x="1506406" y="7516942"/>
                </a:lnTo>
                <a:lnTo>
                  <a:pt x="1506406" y="7525180"/>
                </a:lnTo>
                <a:lnTo>
                  <a:pt x="1506406" y="7693128"/>
                </a:lnTo>
                <a:lnTo>
                  <a:pt x="1506406" y="7802517"/>
                </a:lnTo>
                <a:lnTo>
                  <a:pt x="1506406" y="7978702"/>
                </a:lnTo>
                <a:lnTo>
                  <a:pt x="1499092" y="7978702"/>
                </a:lnTo>
                <a:lnTo>
                  <a:pt x="0" y="7153207"/>
                </a:lnTo>
                <a:lnTo>
                  <a:pt x="0" y="7063230"/>
                </a:lnTo>
                <a:lnTo>
                  <a:pt x="0" y="6867633"/>
                </a:lnTo>
                <a:lnTo>
                  <a:pt x="0" y="6777656"/>
                </a:lnTo>
                <a:lnTo>
                  <a:pt x="0" y="6744276"/>
                </a:lnTo>
                <a:lnTo>
                  <a:pt x="0" y="6699688"/>
                </a:lnTo>
                <a:lnTo>
                  <a:pt x="0" y="6458702"/>
                </a:lnTo>
                <a:lnTo>
                  <a:pt x="0" y="6414113"/>
                </a:lnTo>
                <a:lnTo>
                  <a:pt x="0" y="6413923"/>
                </a:lnTo>
                <a:lnTo>
                  <a:pt x="0" y="6253308"/>
                </a:lnTo>
                <a:lnTo>
                  <a:pt x="0" y="6128349"/>
                </a:lnTo>
                <a:lnTo>
                  <a:pt x="0" y="6094969"/>
                </a:lnTo>
                <a:lnTo>
                  <a:pt x="0" y="5967734"/>
                </a:lnTo>
                <a:lnTo>
                  <a:pt x="0" y="5960401"/>
                </a:lnTo>
                <a:lnTo>
                  <a:pt x="0" y="5809395"/>
                </a:lnTo>
                <a:lnTo>
                  <a:pt x="0" y="5799786"/>
                </a:lnTo>
                <a:lnTo>
                  <a:pt x="0" y="5674827"/>
                </a:lnTo>
                <a:lnTo>
                  <a:pt x="0" y="5641447"/>
                </a:lnTo>
                <a:lnTo>
                  <a:pt x="0" y="5514212"/>
                </a:lnTo>
                <a:lnTo>
                  <a:pt x="2" y="5355873"/>
                </a:lnTo>
                <a:lnTo>
                  <a:pt x="2" y="5315082"/>
                </a:lnTo>
                <a:lnTo>
                  <a:pt x="0" y="5315082"/>
                </a:lnTo>
                <a:lnTo>
                  <a:pt x="0" y="5228447"/>
                </a:lnTo>
                <a:lnTo>
                  <a:pt x="0" y="5195068"/>
                </a:lnTo>
                <a:lnTo>
                  <a:pt x="0" y="5029508"/>
                </a:lnTo>
                <a:lnTo>
                  <a:pt x="0" y="5002130"/>
                </a:lnTo>
                <a:lnTo>
                  <a:pt x="0" y="4947216"/>
                </a:lnTo>
                <a:lnTo>
                  <a:pt x="0" y="4909494"/>
                </a:lnTo>
                <a:lnTo>
                  <a:pt x="0" y="4857239"/>
                </a:lnTo>
                <a:lnTo>
                  <a:pt x="0" y="4716555"/>
                </a:lnTo>
                <a:lnTo>
                  <a:pt x="0" y="4661642"/>
                </a:lnTo>
                <a:lnTo>
                  <a:pt x="0" y="4575796"/>
                </a:lnTo>
                <a:lnTo>
                  <a:pt x="0" y="4571665"/>
                </a:lnTo>
                <a:lnTo>
                  <a:pt x="0" y="4538285"/>
                </a:lnTo>
                <a:lnTo>
                  <a:pt x="0" y="4493697"/>
                </a:lnTo>
                <a:lnTo>
                  <a:pt x="0" y="4415181"/>
                </a:lnTo>
                <a:lnTo>
                  <a:pt x="0" y="4290222"/>
                </a:lnTo>
                <a:lnTo>
                  <a:pt x="0" y="4262843"/>
                </a:lnTo>
                <a:lnTo>
                  <a:pt x="0" y="4256842"/>
                </a:lnTo>
                <a:lnTo>
                  <a:pt x="0" y="4252711"/>
                </a:lnTo>
                <a:lnTo>
                  <a:pt x="0" y="4208122"/>
                </a:lnTo>
                <a:lnTo>
                  <a:pt x="0" y="4207932"/>
                </a:lnTo>
                <a:lnTo>
                  <a:pt x="0" y="4129607"/>
                </a:lnTo>
                <a:lnTo>
                  <a:pt x="0" y="4102228"/>
                </a:lnTo>
                <a:lnTo>
                  <a:pt x="0" y="4047317"/>
                </a:lnTo>
                <a:lnTo>
                  <a:pt x="0" y="3977269"/>
                </a:lnTo>
                <a:lnTo>
                  <a:pt x="0" y="3971267"/>
                </a:lnTo>
                <a:lnTo>
                  <a:pt x="0" y="3943889"/>
                </a:lnTo>
                <a:lnTo>
                  <a:pt x="0" y="3922358"/>
                </a:lnTo>
                <a:lnTo>
                  <a:pt x="0" y="3888978"/>
                </a:lnTo>
                <a:lnTo>
                  <a:pt x="0" y="3816654"/>
                </a:lnTo>
                <a:lnTo>
                  <a:pt x="0" y="3761743"/>
                </a:lnTo>
                <a:lnTo>
                  <a:pt x="0" y="3754410"/>
                </a:lnTo>
                <a:lnTo>
                  <a:pt x="0" y="3675895"/>
                </a:lnTo>
                <a:lnTo>
                  <a:pt x="0" y="3658315"/>
                </a:lnTo>
                <a:lnTo>
                  <a:pt x="0" y="3603404"/>
                </a:lnTo>
                <a:lnTo>
                  <a:pt x="0" y="3593795"/>
                </a:lnTo>
                <a:lnTo>
                  <a:pt x="0" y="3468836"/>
                </a:lnTo>
                <a:lnTo>
                  <a:pt x="0" y="3435456"/>
                </a:lnTo>
                <a:lnTo>
                  <a:pt x="0" y="3390320"/>
                </a:lnTo>
                <a:lnTo>
                  <a:pt x="0" y="3362942"/>
                </a:lnTo>
                <a:lnTo>
                  <a:pt x="0" y="3356940"/>
                </a:lnTo>
                <a:lnTo>
                  <a:pt x="0" y="3308221"/>
                </a:lnTo>
                <a:lnTo>
                  <a:pt x="0" y="3172475"/>
                </a:lnTo>
                <a:lnTo>
                  <a:pt x="0" y="3109091"/>
                </a:lnTo>
                <a:lnTo>
                  <a:pt x="0" y="3077368"/>
                </a:lnTo>
                <a:lnTo>
                  <a:pt x="0" y="3071366"/>
                </a:lnTo>
                <a:lnTo>
                  <a:pt x="0" y="3022456"/>
                </a:lnTo>
                <a:lnTo>
                  <a:pt x="0" y="2989077"/>
                </a:lnTo>
                <a:lnTo>
                  <a:pt x="0" y="2823517"/>
                </a:lnTo>
                <a:lnTo>
                  <a:pt x="0" y="2796139"/>
                </a:lnTo>
                <a:lnTo>
                  <a:pt x="0" y="2703503"/>
                </a:lnTo>
                <a:lnTo>
                  <a:pt x="0" y="2510564"/>
                </a:lnTo>
                <a:lnTo>
                  <a:pt x="0" y="2369805"/>
                </a:lnTo>
                <a:lnTo>
                  <a:pt x="0" y="2209190"/>
                </a:lnTo>
                <a:lnTo>
                  <a:pt x="0" y="2084231"/>
                </a:lnTo>
                <a:lnTo>
                  <a:pt x="0" y="2056852"/>
                </a:lnTo>
                <a:lnTo>
                  <a:pt x="0" y="2050851"/>
                </a:lnTo>
                <a:lnTo>
                  <a:pt x="0" y="1923616"/>
                </a:lnTo>
                <a:lnTo>
                  <a:pt x="0" y="1896237"/>
                </a:lnTo>
                <a:lnTo>
                  <a:pt x="0" y="1771278"/>
                </a:lnTo>
                <a:lnTo>
                  <a:pt x="0" y="1765276"/>
                </a:lnTo>
                <a:lnTo>
                  <a:pt x="0" y="1737898"/>
                </a:lnTo>
                <a:lnTo>
                  <a:pt x="0" y="1610663"/>
                </a:lnTo>
                <a:lnTo>
                  <a:pt x="0" y="1469904"/>
                </a:lnTo>
                <a:lnTo>
                  <a:pt x="0" y="1452324"/>
                </a:lnTo>
                <a:lnTo>
                  <a:pt x="0" y="1184329"/>
                </a:lnTo>
                <a:lnTo>
                  <a:pt x="0" y="1156951"/>
                </a:lnTo>
                <a:lnTo>
                  <a:pt x="0" y="1150949"/>
                </a:lnTo>
                <a:lnTo>
                  <a:pt x="0" y="966484"/>
                </a:lnTo>
                <a:lnTo>
                  <a:pt x="0" y="871377"/>
                </a:lnTo>
                <a:lnTo>
                  <a:pt x="0" y="865375"/>
                </a:lnTo>
                <a:lnTo>
                  <a:pt x="2" y="865375"/>
                </a:lnTo>
                <a:lnTo>
                  <a:pt x="2" y="604529"/>
                </a:lnTo>
                <a:lnTo>
                  <a:pt x="2" y="318954"/>
                </a:lnTo>
                <a:lnTo>
                  <a:pt x="2" y="285575"/>
                </a:lnTo>
                <a:lnTo>
                  <a:pt x="2" y="0"/>
                </a:lnTo>
                <a:close/>
              </a:path>
            </a:pathLst>
          </a:custGeom>
          <a:solidFill>
            <a:schemeClr val="tx2"/>
          </a:solidFill>
          <a:ln w="952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2651760" rIns="182880" bIns="640080" rtlCol="0" anchor="t" anchorCtr="0">
            <a:noAutofit/>
          </a:bodyPr>
          <a:lstStyle/>
          <a:p>
            <a:pPr lvl="0">
              <a:lnSpc>
                <a:spcPct val="90000"/>
              </a:lnSpc>
              <a:spcAft>
                <a:spcPts val="600"/>
              </a:spcAft>
            </a:pPr>
            <a:endParaRPr lang="en-US" sz="2400">
              <a:solidFill>
                <a:schemeClr val="bg1">
                  <a:alpha val="7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C80172D3-1D46-1248-9192-FF8A6A4AA5DC}"/>
              </a:ext>
            </a:extLst>
          </p:cNvPr>
          <p:cNvSpPr/>
          <p:nvPr userDrawn="1"/>
        </p:nvSpPr>
        <p:spPr>
          <a:xfrm rot="16200000">
            <a:off x="2281743" y="-942079"/>
            <a:ext cx="1506406" cy="6069892"/>
          </a:xfrm>
          <a:custGeom>
            <a:avLst/>
            <a:gdLst>
              <a:gd name="connsiteX0" fmla="*/ 1506406 w 1506406"/>
              <a:gd name="connsiteY0" fmla="*/ 0 h 6069892"/>
              <a:gd name="connsiteX1" fmla="*/ 1506406 w 1506406"/>
              <a:gd name="connsiteY1" fmla="*/ 66583 h 6069892"/>
              <a:gd name="connsiteX2" fmla="*/ 1506406 w 1506406"/>
              <a:gd name="connsiteY2" fmla="*/ 297181 h 6069892"/>
              <a:gd name="connsiteX3" fmla="*/ 1506406 w 1506406"/>
              <a:gd name="connsiteY3" fmla="*/ 363764 h 6069892"/>
              <a:gd name="connsiteX4" fmla="*/ 1506406 w 1506406"/>
              <a:gd name="connsiteY4" fmla="*/ 369007 h 6069892"/>
              <a:gd name="connsiteX5" fmla="*/ 1506406 w 1506406"/>
              <a:gd name="connsiteY5" fmla="*/ 448162 h 6069892"/>
              <a:gd name="connsiteX6" fmla="*/ 1506406 w 1506406"/>
              <a:gd name="connsiteY6" fmla="*/ 552423 h 6069892"/>
              <a:gd name="connsiteX7" fmla="*/ 1506406 w 1506406"/>
              <a:gd name="connsiteY7" fmla="*/ 654581 h 6069892"/>
              <a:gd name="connsiteX8" fmla="*/ 1506406 w 1506406"/>
              <a:gd name="connsiteY8" fmla="*/ 687960 h 6069892"/>
              <a:gd name="connsiteX9" fmla="*/ 1506406 w 1506406"/>
              <a:gd name="connsiteY9" fmla="*/ 733736 h 6069892"/>
              <a:gd name="connsiteX10" fmla="*/ 1506406 w 1506406"/>
              <a:gd name="connsiteY10" fmla="*/ 745343 h 6069892"/>
              <a:gd name="connsiteX11" fmla="*/ 1506406 w 1506406"/>
              <a:gd name="connsiteY11" fmla="*/ 767116 h 6069892"/>
              <a:gd name="connsiteX12" fmla="*/ 1506406 w 1506406"/>
              <a:gd name="connsiteY12" fmla="*/ 794693 h 6069892"/>
              <a:gd name="connsiteX13" fmla="*/ 1506406 w 1506406"/>
              <a:gd name="connsiteY13" fmla="*/ 837997 h 6069892"/>
              <a:gd name="connsiteX14" fmla="*/ 1506406 w 1506406"/>
              <a:gd name="connsiteY14" fmla="*/ 849604 h 6069892"/>
              <a:gd name="connsiteX15" fmla="*/ 1506406 w 1506406"/>
              <a:gd name="connsiteY15" fmla="*/ 871377 h 6069892"/>
              <a:gd name="connsiteX16" fmla="*/ 1506406 w 1506406"/>
              <a:gd name="connsiteY16" fmla="*/ 973535 h 6069892"/>
              <a:gd name="connsiteX17" fmla="*/ 1506406 w 1506406"/>
              <a:gd name="connsiteY17" fmla="*/ 1030917 h 6069892"/>
              <a:gd name="connsiteX18" fmla="*/ 1506406 w 1506406"/>
              <a:gd name="connsiteY18" fmla="*/ 1052690 h 6069892"/>
              <a:gd name="connsiteX19" fmla="*/ 1506406 w 1506406"/>
              <a:gd name="connsiteY19" fmla="*/ 1064297 h 6069892"/>
              <a:gd name="connsiteX20" fmla="*/ 1506406 w 1506406"/>
              <a:gd name="connsiteY20" fmla="*/ 1080267 h 6069892"/>
              <a:gd name="connsiteX21" fmla="*/ 1506406 w 1506406"/>
              <a:gd name="connsiteY21" fmla="*/ 1113646 h 6069892"/>
              <a:gd name="connsiteX22" fmla="*/ 1506406 w 1506406"/>
              <a:gd name="connsiteY22" fmla="*/ 1135178 h 6069892"/>
              <a:gd name="connsiteX23" fmla="*/ 1506406 w 1506406"/>
              <a:gd name="connsiteY23" fmla="*/ 1156951 h 6069892"/>
              <a:gd name="connsiteX24" fmla="*/ 1506406 w 1506406"/>
              <a:gd name="connsiteY24" fmla="*/ 1168558 h 6069892"/>
              <a:gd name="connsiteX25" fmla="*/ 1506406 w 1506406"/>
              <a:gd name="connsiteY25" fmla="*/ 1349871 h 6069892"/>
              <a:gd name="connsiteX26" fmla="*/ 1506406 w 1506406"/>
              <a:gd name="connsiteY26" fmla="*/ 1399221 h 6069892"/>
              <a:gd name="connsiteX27" fmla="*/ 1506406 w 1506406"/>
              <a:gd name="connsiteY27" fmla="*/ 1399411 h 6069892"/>
              <a:gd name="connsiteX28" fmla="*/ 1506406 w 1506406"/>
              <a:gd name="connsiteY28" fmla="*/ 1427247 h 6069892"/>
              <a:gd name="connsiteX29" fmla="*/ 1506406 w 1506406"/>
              <a:gd name="connsiteY29" fmla="*/ 1454132 h 6069892"/>
              <a:gd name="connsiteX30" fmla="*/ 1506406 w 1506406"/>
              <a:gd name="connsiteY30" fmla="*/ 1506402 h 6069892"/>
              <a:gd name="connsiteX31" fmla="*/ 1506406 w 1506406"/>
              <a:gd name="connsiteY31" fmla="*/ 1610663 h 6069892"/>
              <a:gd name="connsiteX32" fmla="*/ 1506406 w 1506406"/>
              <a:gd name="connsiteY32" fmla="*/ 1684985 h 6069892"/>
              <a:gd name="connsiteX33" fmla="*/ 1506406 w 1506406"/>
              <a:gd name="connsiteY33" fmla="*/ 1712821 h 6069892"/>
              <a:gd name="connsiteX34" fmla="*/ 1506406 w 1506406"/>
              <a:gd name="connsiteY34" fmla="*/ 1791977 h 6069892"/>
              <a:gd name="connsiteX35" fmla="*/ 1506406 w 1506406"/>
              <a:gd name="connsiteY35" fmla="*/ 1803583 h 6069892"/>
              <a:gd name="connsiteX36" fmla="*/ 1506406 w 1506406"/>
              <a:gd name="connsiteY36" fmla="*/ 1852933 h 6069892"/>
              <a:gd name="connsiteX37" fmla="*/ 1506406 w 1506406"/>
              <a:gd name="connsiteY37" fmla="*/ 1896237 h 6069892"/>
              <a:gd name="connsiteX38" fmla="*/ 1506406 w 1506406"/>
              <a:gd name="connsiteY38" fmla="*/ 1907844 h 6069892"/>
              <a:gd name="connsiteX39" fmla="*/ 1506406 w 1506406"/>
              <a:gd name="connsiteY39" fmla="*/ 2066564 h 6069892"/>
              <a:gd name="connsiteX40" fmla="*/ 1506406 w 1506406"/>
              <a:gd name="connsiteY40" fmla="*/ 2089158 h 6069892"/>
              <a:gd name="connsiteX41" fmla="*/ 1506406 w 1506406"/>
              <a:gd name="connsiteY41" fmla="*/ 2138507 h 6069892"/>
              <a:gd name="connsiteX42" fmla="*/ 1506406 w 1506406"/>
              <a:gd name="connsiteY42" fmla="*/ 2193418 h 6069892"/>
              <a:gd name="connsiteX43" fmla="*/ 1506406 w 1506406"/>
              <a:gd name="connsiteY43" fmla="*/ 2205991 h 6069892"/>
              <a:gd name="connsiteX44" fmla="*/ 1506406 w 1506406"/>
              <a:gd name="connsiteY44" fmla="*/ 2272574 h 6069892"/>
              <a:gd name="connsiteX45" fmla="*/ 1506406 w 1506406"/>
              <a:gd name="connsiteY45" fmla="*/ 2277817 h 6069892"/>
              <a:gd name="connsiteX46" fmla="*/ 1506406 w 1506406"/>
              <a:gd name="connsiteY46" fmla="*/ 2343901 h 6069892"/>
              <a:gd name="connsiteX47" fmla="*/ 1506406 w 1506406"/>
              <a:gd name="connsiteY47" fmla="*/ 2352139 h 6069892"/>
              <a:gd name="connsiteX48" fmla="*/ 1506406 w 1506406"/>
              <a:gd name="connsiteY48" fmla="*/ 2385519 h 6069892"/>
              <a:gd name="connsiteX49" fmla="*/ 1506406 w 1506406"/>
              <a:gd name="connsiteY49" fmla="*/ 2520086 h 6069892"/>
              <a:gd name="connsiteX50" fmla="*/ 1506406 w 1506406"/>
              <a:gd name="connsiteY50" fmla="*/ 2563391 h 6069892"/>
              <a:gd name="connsiteX51" fmla="*/ 1506406 w 1506406"/>
              <a:gd name="connsiteY51" fmla="*/ 2574998 h 6069892"/>
              <a:gd name="connsiteX52" fmla="*/ 1506406 w 1506406"/>
              <a:gd name="connsiteY52" fmla="*/ 2596770 h 6069892"/>
              <a:gd name="connsiteX53" fmla="*/ 1506406 w 1506406"/>
              <a:gd name="connsiteY53" fmla="*/ 2629475 h 6069892"/>
              <a:gd name="connsiteX54" fmla="*/ 1506406 w 1506406"/>
              <a:gd name="connsiteY54" fmla="*/ 2654153 h 6069892"/>
              <a:gd name="connsiteX55" fmla="*/ 1506406 w 1506406"/>
              <a:gd name="connsiteY55" fmla="*/ 2662855 h 6069892"/>
              <a:gd name="connsiteX56" fmla="*/ 1506406 w 1506406"/>
              <a:gd name="connsiteY56" fmla="*/ 2671093 h 6069892"/>
              <a:gd name="connsiteX57" fmla="*/ 1506406 w 1506406"/>
              <a:gd name="connsiteY57" fmla="*/ 2703503 h 6069892"/>
              <a:gd name="connsiteX58" fmla="*/ 1506406 w 1506406"/>
              <a:gd name="connsiteY58" fmla="*/ 2758414 h 6069892"/>
              <a:gd name="connsiteX59" fmla="*/ 1506406 w 1506406"/>
              <a:gd name="connsiteY59" fmla="*/ 2805661 h 6069892"/>
              <a:gd name="connsiteX60" fmla="*/ 1506406 w 1506406"/>
              <a:gd name="connsiteY60" fmla="*/ 2839040 h 6069892"/>
              <a:gd name="connsiteX61" fmla="*/ 1506406 w 1506406"/>
              <a:gd name="connsiteY61" fmla="*/ 2860572 h 6069892"/>
              <a:gd name="connsiteX62" fmla="*/ 1506406 w 1506406"/>
              <a:gd name="connsiteY62" fmla="*/ 2882345 h 6069892"/>
              <a:gd name="connsiteX63" fmla="*/ 1506406 w 1506406"/>
              <a:gd name="connsiteY63" fmla="*/ 2893951 h 6069892"/>
              <a:gd name="connsiteX64" fmla="*/ 1506406 w 1506406"/>
              <a:gd name="connsiteY64" fmla="*/ 2939727 h 6069892"/>
              <a:gd name="connsiteX65" fmla="*/ 1506406 w 1506406"/>
              <a:gd name="connsiteY65" fmla="*/ 2948429 h 6069892"/>
              <a:gd name="connsiteX66" fmla="*/ 1506406 w 1506406"/>
              <a:gd name="connsiteY66" fmla="*/ 2973107 h 6069892"/>
              <a:gd name="connsiteX67" fmla="*/ 1506406 w 1506406"/>
              <a:gd name="connsiteY67" fmla="*/ 2989077 h 6069892"/>
              <a:gd name="connsiteX68" fmla="*/ 1506406 w 1506406"/>
              <a:gd name="connsiteY68" fmla="*/ 3000684 h 6069892"/>
              <a:gd name="connsiteX69" fmla="*/ 1506406 w 1506406"/>
              <a:gd name="connsiteY69" fmla="*/ 3022456 h 6069892"/>
              <a:gd name="connsiteX70" fmla="*/ 1506406 w 1506406"/>
              <a:gd name="connsiteY70" fmla="*/ 3043988 h 6069892"/>
              <a:gd name="connsiteX71" fmla="*/ 1506406 w 1506406"/>
              <a:gd name="connsiteY71" fmla="*/ 3077368 h 6069892"/>
              <a:gd name="connsiteX72" fmla="*/ 1506406 w 1506406"/>
              <a:gd name="connsiteY72" fmla="*/ 3124615 h 6069892"/>
              <a:gd name="connsiteX73" fmla="*/ 1506406 w 1506406"/>
              <a:gd name="connsiteY73" fmla="*/ 3124805 h 6069892"/>
              <a:gd name="connsiteX74" fmla="*/ 1506406 w 1506406"/>
              <a:gd name="connsiteY74" fmla="*/ 3179526 h 6069892"/>
              <a:gd name="connsiteX75" fmla="*/ 1506406 w 1506406"/>
              <a:gd name="connsiteY75" fmla="*/ 3258681 h 6069892"/>
              <a:gd name="connsiteX76" fmla="*/ 1506406 w 1506406"/>
              <a:gd name="connsiteY76" fmla="*/ 3286258 h 6069892"/>
              <a:gd name="connsiteX77" fmla="*/ 1506406 w 1506406"/>
              <a:gd name="connsiteY77" fmla="*/ 3308031 h 6069892"/>
              <a:gd name="connsiteX78" fmla="*/ 1506406 w 1506406"/>
              <a:gd name="connsiteY78" fmla="*/ 3308221 h 6069892"/>
              <a:gd name="connsiteX79" fmla="*/ 1506406 w 1506406"/>
              <a:gd name="connsiteY79" fmla="*/ 3319637 h 6069892"/>
              <a:gd name="connsiteX80" fmla="*/ 1506406 w 1506406"/>
              <a:gd name="connsiteY80" fmla="*/ 3336057 h 6069892"/>
              <a:gd name="connsiteX81" fmla="*/ 1506406 w 1506406"/>
              <a:gd name="connsiteY81" fmla="*/ 3362942 h 6069892"/>
              <a:gd name="connsiteX82" fmla="*/ 1506406 w 1506406"/>
              <a:gd name="connsiteY82" fmla="*/ 3402141 h 6069892"/>
              <a:gd name="connsiteX83" fmla="*/ 1506406 w 1506406"/>
              <a:gd name="connsiteY83" fmla="*/ 3410379 h 6069892"/>
              <a:gd name="connsiteX84" fmla="*/ 1506406 w 1506406"/>
              <a:gd name="connsiteY84" fmla="*/ 3578327 h 6069892"/>
              <a:gd name="connsiteX85" fmla="*/ 1506406 w 1506406"/>
              <a:gd name="connsiteY85" fmla="*/ 3593795 h 6069892"/>
              <a:gd name="connsiteX86" fmla="*/ 1506406 w 1506406"/>
              <a:gd name="connsiteY86" fmla="*/ 3605212 h 6069892"/>
              <a:gd name="connsiteX87" fmla="*/ 1506406 w 1506406"/>
              <a:gd name="connsiteY87" fmla="*/ 3605402 h 6069892"/>
              <a:gd name="connsiteX88" fmla="*/ 1506406 w 1506406"/>
              <a:gd name="connsiteY88" fmla="*/ 3621631 h 6069892"/>
              <a:gd name="connsiteX89" fmla="*/ 1506406 w 1506406"/>
              <a:gd name="connsiteY89" fmla="*/ 3633238 h 6069892"/>
              <a:gd name="connsiteX90" fmla="*/ 1506406 w 1506406"/>
              <a:gd name="connsiteY90" fmla="*/ 3687716 h 6069892"/>
              <a:gd name="connsiteX91" fmla="*/ 1506406 w 1506406"/>
              <a:gd name="connsiteY91" fmla="*/ 3712393 h 6069892"/>
              <a:gd name="connsiteX92" fmla="*/ 1506406 w 1506406"/>
              <a:gd name="connsiteY92" fmla="*/ 3761743 h 6069892"/>
              <a:gd name="connsiteX93" fmla="*/ 1506406 w 1506406"/>
              <a:gd name="connsiteY93" fmla="*/ 3816654 h 6069892"/>
              <a:gd name="connsiteX94" fmla="*/ 1506406 w 1506406"/>
              <a:gd name="connsiteY94" fmla="*/ 3863901 h 6069892"/>
              <a:gd name="connsiteX95" fmla="*/ 1506406 w 1506406"/>
              <a:gd name="connsiteY95" fmla="*/ 3890976 h 6069892"/>
              <a:gd name="connsiteX96" fmla="*/ 1506406 w 1506406"/>
              <a:gd name="connsiteY96" fmla="*/ 3918812 h 6069892"/>
              <a:gd name="connsiteX97" fmla="*/ 1506406 w 1506406"/>
              <a:gd name="connsiteY97" fmla="*/ 3975374 h 6069892"/>
              <a:gd name="connsiteX98" fmla="*/ 1506406 w 1506406"/>
              <a:gd name="connsiteY98" fmla="*/ 3997968 h 6069892"/>
              <a:gd name="connsiteX99" fmla="*/ 1506406 w 1506406"/>
              <a:gd name="connsiteY99" fmla="*/ 4047317 h 6069892"/>
              <a:gd name="connsiteX100" fmla="*/ 1506406 w 1506406"/>
              <a:gd name="connsiteY100" fmla="*/ 4058924 h 6069892"/>
              <a:gd name="connsiteX101" fmla="*/ 1506406 w 1506406"/>
              <a:gd name="connsiteY101" fmla="*/ 4102228 h 6069892"/>
              <a:gd name="connsiteX102" fmla="*/ 1506406 w 1506406"/>
              <a:gd name="connsiteY102" fmla="*/ 4252711 h 6069892"/>
              <a:gd name="connsiteX103" fmla="*/ 1506406 w 1506406"/>
              <a:gd name="connsiteY103" fmla="*/ 4260949 h 6069892"/>
              <a:gd name="connsiteX104" fmla="*/ 1506406 w 1506406"/>
              <a:gd name="connsiteY104" fmla="*/ 4272555 h 6069892"/>
              <a:gd name="connsiteX105" fmla="*/ 1506406 w 1506406"/>
              <a:gd name="connsiteY105" fmla="*/ 4294329 h 6069892"/>
              <a:gd name="connsiteX106" fmla="*/ 1506406 w 1506406"/>
              <a:gd name="connsiteY106" fmla="*/ 4344498 h 6069892"/>
              <a:gd name="connsiteX107" fmla="*/ 1506406 w 1506406"/>
              <a:gd name="connsiteY107" fmla="*/ 4428896 h 6069892"/>
              <a:gd name="connsiteX108" fmla="*/ 1506406 w 1506406"/>
              <a:gd name="connsiteY108" fmla="*/ 4483808 h 6069892"/>
              <a:gd name="connsiteX109" fmla="*/ 1506406 w 1506406"/>
              <a:gd name="connsiteY109" fmla="*/ 4538285 h 6069892"/>
              <a:gd name="connsiteX110" fmla="*/ 1506406 w 1506406"/>
              <a:gd name="connsiteY110" fmla="*/ 4549892 h 6069892"/>
              <a:gd name="connsiteX111" fmla="*/ 1506406 w 1506406"/>
              <a:gd name="connsiteY111" fmla="*/ 4558130 h 6069892"/>
              <a:gd name="connsiteX112" fmla="*/ 1506406 w 1506406"/>
              <a:gd name="connsiteY112" fmla="*/ 4571665 h 6069892"/>
              <a:gd name="connsiteX113" fmla="*/ 1506406 w 1506406"/>
              <a:gd name="connsiteY113" fmla="*/ 4579903 h 6069892"/>
              <a:gd name="connsiteX114" fmla="*/ 1506406 w 1506406"/>
              <a:gd name="connsiteY114" fmla="*/ 4591510 h 6069892"/>
              <a:gd name="connsiteX115" fmla="*/ 1506406 w 1506406"/>
              <a:gd name="connsiteY115" fmla="*/ 4714471 h 6069892"/>
              <a:gd name="connsiteX116" fmla="*/ 1506406 w 1506406"/>
              <a:gd name="connsiteY116" fmla="*/ 4726077 h 6069892"/>
              <a:gd name="connsiteX117" fmla="*/ 1506406 w 1506406"/>
              <a:gd name="connsiteY117" fmla="*/ 4747850 h 6069892"/>
              <a:gd name="connsiteX118" fmla="*/ 1506406 w 1506406"/>
              <a:gd name="connsiteY118" fmla="*/ 4769382 h 6069892"/>
              <a:gd name="connsiteX119" fmla="*/ 1506406 w 1506406"/>
              <a:gd name="connsiteY119" fmla="*/ 4802761 h 6069892"/>
              <a:gd name="connsiteX120" fmla="*/ 1506406 w 1506406"/>
              <a:gd name="connsiteY120" fmla="*/ 4835466 h 6069892"/>
              <a:gd name="connsiteX121" fmla="*/ 1506406 w 1506406"/>
              <a:gd name="connsiteY121" fmla="*/ 4857239 h 6069892"/>
              <a:gd name="connsiteX122" fmla="*/ 1506406 w 1506406"/>
              <a:gd name="connsiteY122" fmla="*/ 4868846 h 6069892"/>
              <a:gd name="connsiteX123" fmla="*/ 1506406 w 1506406"/>
              <a:gd name="connsiteY123" fmla="*/ 4877084 h 6069892"/>
              <a:gd name="connsiteX124" fmla="*/ 1506406 w 1506406"/>
              <a:gd name="connsiteY124" fmla="*/ 4909494 h 6069892"/>
              <a:gd name="connsiteX125" fmla="*/ 1506406 w 1506406"/>
              <a:gd name="connsiteY125" fmla="*/ 5011652 h 6069892"/>
              <a:gd name="connsiteX126" fmla="*/ 1506406 w 1506406"/>
              <a:gd name="connsiteY126" fmla="*/ 5033425 h 6069892"/>
              <a:gd name="connsiteX127" fmla="*/ 1506406 w 1506406"/>
              <a:gd name="connsiteY127" fmla="*/ 5033615 h 6069892"/>
              <a:gd name="connsiteX128" fmla="*/ 1506406 w 1506406"/>
              <a:gd name="connsiteY128" fmla="*/ 5045031 h 6069892"/>
              <a:gd name="connsiteX129" fmla="*/ 1506406 w 1506406"/>
              <a:gd name="connsiteY129" fmla="*/ 5088336 h 6069892"/>
              <a:gd name="connsiteX130" fmla="*/ 1506406 w 1506406"/>
              <a:gd name="connsiteY130" fmla="*/ 5154420 h 6069892"/>
              <a:gd name="connsiteX131" fmla="*/ 1506406 w 1506406"/>
              <a:gd name="connsiteY131" fmla="*/ 5195068 h 6069892"/>
              <a:gd name="connsiteX132" fmla="*/ 1506406 w 1506406"/>
              <a:gd name="connsiteY132" fmla="*/ 5228447 h 6069892"/>
              <a:gd name="connsiteX133" fmla="*/ 1506406 w 1506406"/>
              <a:gd name="connsiteY133" fmla="*/ 5310951 h 6069892"/>
              <a:gd name="connsiteX134" fmla="*/ 1506406 w 1506406"/>
              <a:gd name="connsiteY134" fmla="*/ 5319189 h 6069892"/>
              <a:gd name="connsiteX135" fmla="*/ 1506406 w 1506406"/>
              <a:gd name="connsiteY135" fmla="*/ 5330606 h 6069892"/>
              <a:gd name="connsiteX136" fmla="*/ 1506406 w 1506406"/>
              <a:gd name="connsiteY136" fmla="*/ 5330796 h 6069892"/>
              <a:gd name="connsiteX137" fmla="*/ 1506406 w 1506406"/>
              <a:gd name="connsiteY137" fmla="*/ 5487137 h 6069892"/>
              <a:gd name="connsiteX138" fmla="*/ 1506406 w 1506406"/>
              <a:gd name="connsiteY138" fmla="*/ 5514022 h 6069892"/>
              <a:gd name="connsiteX139" fmla="*/ 1506406 w 1506406"/>
              <a:gd name="connsiteY139" fmla="*/ 5514212 h 6069892"/>
              <a:gd name="connsiteX140" fmla="*/ 1506406 w 1506406"/>
              <a:gd name="connsiteY140" fmla="*/ 5542048 h 6069892"/>
              <a:gd name="connsiteX141" fmla="*/ 1506406 w 1506406"/>
              <a:gd name="connsiteY141" fmla="*/ 5596526 h 6069892"/>
              <a:gd name="connsiteX142" fmla="*/ 1506406 w 1506406"/>
              <a:gd name="connsiteY142" fmla="*/ 5608132 h 6069892"/>
              <a:gd name="connsiteX143" fmla="*/ 1506406 w 1506406"/>
              <a:gd name="connsiteY143" fmla="*/ 5616370 h 6069892"/>
              <a:gd name="connsiteX144" fmla="*/ 1506406 w 1506406"/>
              <a:gd name="connsiteY144" fmla="*/ 5772711 h 6069892"/>
              <a:gd name="connsiteX145" fmla="*/ 1506406 w 1506406"/>
              <a:gd name="connsiteY145" fmla="*/ 5784318 h 6069892"/>
              <a:gd name="connsiteX146" fmla="*/ 1506406 w 1506406"/>
              <a:gd name="connsiteY146" fmla="*/ 5799786 h 6069892"/>
              <a:gd name="connsiteX147" fmla="*/ 1506406 w 1506406"/>
              <a:gd name="connsiteY147" fmla="*/ 5827622 h 6069892"/>
              <a:gd name="connsiteX148" fmla="*/ 1506406 w 1506406"/>
              <a:gd name="connsiteY148" fmla="*/ 5893707 h 6069892"/>
              <a:gd name="connsiteX149" fmla="*/ 1506406 w 1506406"/>
              <a:gd name="connsiteY149" fmla="*/ 5967734 h 6069892"/>
              <a:gd name="connsiteX150" fmla="*/ 1506406 w 1506406"/>
              <a:gd name="connsiteY150" fmla="*/ 6069892 h 6069892"/>
              <a:gd name="connsiteX151" fmla="*/ 1499092 w 1506406"/>
              <a:gd name="connsiteY151" fmla="*/ 6069892 h 6069892"/>
              <a:gd name="connsiteX152" fmla="*/ 0 w 1506406"/>
              <a:gd name="connsiteY152" fmla="*/ 5244397 h 6069892"/>
              <a:gd name="connsiteX153" fmla="*/ 0 w 1506406"/>
              <a:gd name="connsiteY153" fmla="*/ 5228447 h 6069892"/>
              <a:gd name="connsiteX154" fmla="*/ 0 w 1506406"/>
              <a:gd name="connsiteY154" fmla="*/ 5195068 h 6069892"/>
              <a:gd name="connsiteX155" fmla="*/ 0 w 1506406"/>
              <a:gd name="connsiteY155" fmla="*/ 5154420 h 6069892"/>
              <a:gd name="connsiteX156" fmla="*/ 0 w 1506406"/>
              <a:gd name="connsiteY156" fmla="*/ 5029508 h 6069892"/>
              <a:gd name="connsiteX157" fmla="*/ 0 w 1506406"/>
              <a:gd name="connsiteY157" fmla="*/ 5002130 h 6069892"/>
              <a:gd name="connsiteX158" fmla="*/ 0 w 1506406"/>
              <a:gd name="connsiteY158" fmla="*/ 4958823 h 6069892"/>
              <a:gd name="connsiteX159" fmla="*/ 0 w 1506406"/>
              <a:gd name="connsiteY159" fmla="*/ 4947216 h 6069892"/>
              <a:gd name="connsiteX160" fmla="*/ 0 w 1506406"/>
              <a:gd name="connsiteY160" fmla="*/ 4909494 h 6069892"/>
              <a:gd name="connsiteX161" fmla="*/ 0 w 1506406"/>
              <a:gd name="connsiteY161" fmla="*/ 4868846 h 6069892"/>
              <a:gd name="connsiteX162" fmla="*/ 0 w 1506406"/>
              <a:gd name="connsiteY162" fmla="*/ 4857239 h 6069892"/>
              <a:gd name="connsiteX163" fmla="*/ 0 w 1506406"/>
              <a:gd name="connsiteY163" fmla="*/ 4835466 h 6069892"/>
              <a:gd name="connsiteX164" fmla="*/ 0 w 1506406"/>
              <a:gd name="connsiteY164" fmla="*/ 4790878 h 6069892"/>
              <a:gd name="connsiteX165" fmla="*/ 0 w 1506406"/>
              <a:gd name="connsiteY165" fmla="*/ 4716555 h 6069892"/>
              <a:gd name="connsiteX166" fmla="*/ 0 w 1506406"/>
              <a:gd name="connsiteY166" fmla="*/ 4661642 h 6069892"/>
              <a:gd name="connsiteX167" fmla="*/ 0 w 1506406"/>
              <a:gd name="connsiteY167" fmla="*/ 4575796 h 6069892"/>
              <a:gd name="connsiteX168" fmla="*/ 0 w 1506406"/>
              <a:gd name="connsiteY168" fmla="*/ 4571665 h 6069892"/>
              <a:gd name="connsiteX169" fmla="*/ 0 w 1506406"/>
              <a:gd name="connsiteY169" fmla="*/ 4549892 h 6069892"/>
              <a:gd name="connsiteX170" fmla="*/ 0 w 1506406"/>
              <a:gd name="connsiteY170" fmla="*/ 4538285 h 6069892"/>
              <a:gd name="connsiteX171" fmla="*/ 0 w 1506406"/>
              <a:gd name="connsiteY171" fmla="*/ 4505303 h 6069892"/>
              <a:gd name="connsiteX172" fmla="*/ 0 w 1506406"/>
              <a:gd name="connsiteY172" fmla="*/ 4505113 h 6069892"/>
              <a:gd name="connsiteX173" fmla="*/ 0 w 1506406"/>
              <a:gd name="connsiteY173" fmla="*/ 4493697 h 6069892"/>
              <a:gd name="connsiteX174" fmla="*/ 0 w 1506406"/>
              <a:gd name="connsiteY174" fmla="*/ 4415181 h 6069892"/>
              <a:gd name="connsiteX175" fmla="*/ 0 w 1506406"/>
              <a:gd name="connsiteY175" fmla="*/ 4344498 h 6069892"/>
              <a:gd name="connsiteX176" fmla="*/ 0 w 1506406"/>
              <a:gd name="connsiteY176" fmla="*/ 4290222 h 6069892"/>
              <a:gd name="connsiteX177" fmla="*/ 0 w 1506406"/>
              <a:gd name="connsiteY177" fmla="*/ 4262843 h 6069892"/>
              <a:gd name="connsiteX178" fmla="*/ 0 w 1506406"/>
              <a:gd name="connsiteY178" fmla="*/ 4256842 h 6069892"/>
              <a:gd name="connsiteX179" fmla="*/ 0 w 1506406"/>
              <a:gd name="connsiteY179" fmla="*/ 4252711 h 6069892"/>
              <a:gd name="connsiteX180" fmla="*/ 0 w 1506406"/>
              <a:gd name="connsiteY180" fmla="*/ 4219539 h 6069892"/>
              <a:gd name="connsiteX181" fmla="*/ 0 w 1506406"/>
              <a:gd name="connsiteY181" fmla="*/ 4208122 h 6069892"/>
              <a:gd name="connsiteX182" fmla="*/ 0 w 1506406"/>
              <a:gd name="connsiteY182" fmla="*/ 4207932 h 6069892"/>
              <a:gd name="connsiteX183" fmla="*/ 0 w 1506406"/>
              <a:gd name="connsiteY183" fmla="*/ 4186159 h 6069892"/>
              <a:gd name="connsiteX184" fmla="*/ 0 w 1506406"/>
              <a:gd name="connsiteY184" fmla="*/ 4129607 h 6069892"/>
              <a:gd name="connsiteX185" fmla="*/ 0 w 1506406"/>
              <a:gd name="connsiteY185" fmla="*/ 4102228 h 6069892"/>
              <a:gd name="connsiteX186" fmla="*/ 0 w 1506406"/>
              <a:gd name="connsiteY186" fmla="*/ 4058924 h 6069892"/>
              <a:gd name="connsiteX187" fmla="*/ 0 w 1506406"/>
              <a:gd name="connsiteY187" fmla="*/ 4051591 h 6069892"/>
              <a:gd name="connsiteX188" fmla="*/ 0 w 1506406"/>
              <a:gd name="connsiteY188" fmla="*/ 4047317 h 6069892"/>
              <a:gd name="connsiteX189" fmla="*/ 0 w 1506406"/>
              <a:gd name="connsiteY189" fmla="*/ 3977269 h 6069892"/>
              <a:gd name="connsiteX190" fmla="*/ 0 w 1506406"/>
              <a:gd name="connsiteY190" fmla="*/ 3971267 h 6069892"/>
              <a:gd name="connsiteX191" fmla="*/ 0 w 1506406"/>
              <a:gd name="connsiteY191" fmla="*/ 3943889 h 6069892"/>
              <a:gd name="connsiteX192" fmla="*/ 0 w 1506406"/>
              <a:gd name="connsiteY192" fmla="*/ 3922358 h 6069892"/>
              <a:gd name="connsiteX193" fmla="*/ 0 w 1506406"/>
              <a:gd name="connsiteY193" fmla="*/ 3900585 h 6069892"/>
              <a:gd name="connsiteX194" fmla="*/ 0 w 1506406"/>
              <a:gd name="connsiteY194" fmla="*/ 3890976 h 6069892"/>
              <a:gd name="connsiteX195" fmla="*/ 0 w 1506406"/>
              <a:gd name="connsiteY195" fmla="*/ 3888978 h 6069892"/>
              <a:gd name="connsiteX196" fmla="*/ 0 w 1506406"/>
              <a:gd name="connsiteY196" fmla="*/ 3816654 h 6069892"/>
              <a:gd name="connsiteX197" fmla="*/ 0 w 1506406"/>
              <a:gd name="connsiteY197" fmla="*/ 3766017 h 6069892"/>
              <a:gd name="connsiteX198" fmla="*/ 0 w 1506406"/>
              <a:gd name="connsiteY198" fmla="*/ 3761743 h 6069892"/>
              <a:gd name="connsiteX199" fmla="*/ 0 w 1506406"/>
              <a:gd name="connsiteY199" fmla="*/ 3754410 h 6069892"/>
              <a:gd name="connsiteX200" fmla="*/ 0 w 1506406"/>
              <a:gd name="connsiteY200" fmla="*/ 3732637 h 6069892"/>
              <a:gd name="connsiteX201" fmla="*/ 0 w 1506406"/>
              <a:gd name="connsiteY201" fmla="*/ 3675895 h 6069892"/>
              <a:gd name="connsiteX202" fmla="*/ 0 w 1506406"/>
              <a:gd name="connsiteY202" fmla="*/ 3658315 h 6069892"/>
              <a:gd name="connsiteX203" fmla="*/ 0 w 1506406"/>
              <a:gd name="connsiteY203" fmla="*/ 3605402 h 6069892"/>
              <a:gd name="connsiteX204" fmla="*/ 2 w 1506406"/>
              <a:gd name="connsiteY204" fmla="*/ 3447063 h 6069892"/>
              <a:gd name="connsiteX205" fmla="*/ 2 w 1506406"/>
              <a:gd name="connsiteY205" fmla="*/ 3406272 h 6069892"/>
              <a:gd name="connsiteX206" fmla="*/ 0 w 1506406"/>
              <a:gd name="connsiteY206" fmla="*/ 3406272 h 6069892"/>
              <a:gd name="connsiteX207" fmla="*/ 0 w 1506406"/>
              <a:gd name="connsiteY207" fmla="*/ 3390320 h 6069892"/>
              <a:gd name="connsiteX208" fmla="*/ 0 w 1506406"/>
              <a:gd name="connsiteY208" fmla="*/ 3362942 h 6069892"/>
              <a:gd name="connsiteX209" fmla="*/ 0 w 1506406"/>
              <a:gd name="connsiteY209" fmla="*/ 3356940 h 6069892"/>
              <a:gd name="connsiteX210" fmla="*/ 0 w 1506406"/>
              <a:gd name="connsiteY210" fmla="*/ 3319637 h 6069892"/>
              <a:gd name="connsiteX211" fmla="*/ 0 w 1506406"/>
              <a:gd name="connsiteY211" fmla="*/ 3308221 h 6069892"/>
              <a:gd name="connsiteX212" fmla="*/ 0 w 1506406"/>
              <a:gd name="connsiteY212" fmla="*/ 3286258 h 6069892"/>
              <a:gd name="connsiteX213" fmla="*/ 0 w 1506406"/>
              <a:gd name="connsiteY213" fmla="*/ 3172475 h 6069892"/>
              <a:gd name="connsiteX214" fmla="*/ 0 w 1506406"/>
              <a:gd name="connsiteY214" fmla="*/ 3120698 h 6069892"/>
              <a:gd name="connsiteX215" fmla="*/ 0 w 1506406"/>
              <a:gd name="connsiteY215" fmla="*/ 3109091 h 6069892"/>
              <a:gd name="connsiteX216" fmla="*/ 0 w 1506406"/>
              <a:gd name="connsiteY216" fmla="*/ 3093320 h 6069892"/>
              <a:gd name="connsiteX217" fmla="*/ 0 w 1506406"/>
              <a:gd name="connsiteY217" fmla="*/ 3077368 h 6069892"/>
              <a:gd name="connsiteX218" fmla="*/ 0 w 1506406"/>
              <a:gd name="connsiteY218" fmla="*/ 3071366 h 6069892"/>
              <a:gd name="connsiteX219" fmla="*/ 0 w 1506406"/>
              <a:gd name="connsiteY219" fmla="*/ 3038406 h 6069892"/>
              <a:gd name="connsiteX220" fmla="*/ 0 w 1506406"/>
              <a:gd name="connsiteY220" fmla="*/ 3022456 h 6069892"/>
              <a:gd name="connsiteX221" fmla="*/ 0 w 1506406"/>
              <a:gd name="connsiteY221" fmla="*/ 3000684 h 6069892"/>
              <a:gd name="connsiteX222" fmla="*/ 0 w 1506406"/>
              <a:gd name="connsiteY222" fmla="*/ 2989077 h 6069892"/>
              <a:gd name="connsiteX223" fmla="*/ 0 w 1506406"/>
              <a:gd name="connsiteY223" fmla="*/ 2948429 h 6069892"/>
              <a:gd name="connsiteX224" fmla="*/ 0 w 1506406"/>
              <a:gd name="connsiteY224" fmla="*/ 2823517 h 6069892"/>
              <a:gd name="connsiteX225" fmla="*/ 0 w 1506406"/>
              <a:gd name="connsiteY225" fmla="*/ 2807745 h 6069892"/>
              <a:gd name="connsiteX226" fmla="*/ 0 w 1506406"/>
              <a:gd name="connsiteY226" fmla="*/ 2796139 h 6069892"/>
              <a:gd name="connsiteX227" fmla="*/ 0 w 1506406"/>
              <a:gd name="connsiteY227" fmla="*/ 2752832 h 6069892"/>
              <a:gd name="connsiteX228" fmla="*/ 0 w 1506406"/>
              <a:gd name="connsiteY228" fmla="*/ 2703503 h 6069892"/>
              <a:gd name="connsiteX229" fmla="*/ 0 w 1506406"/>
              <a:gd name="connsiteY229" fmla="*/ 2666986 h 6069892"/>
              <a:gd name="connsiteX230" fmla="*/ 0 w 1506406"/>
              <a:gd name="connsiteY230" fmla="*/ 2662855 h 6069892"/>
              <a:gd name="connsiteX231" fmla="*/ 0 w 1506406"/>
              <a:gd name="connsiteY231" fmla="*/ 2629475 h 6069892"/>
              <a:gd name="connsiteX232" fmla="*/ 0 w 1506406"/>
              <a:gd name="connsiteY232" fmla="*/ 2584887 h 6069892"/>
              <a:gd name="connsiteX233" fmla="*/ 0 w 1506406"/>
              <a:gd name="connsiteY233" fmla="*/ 2510564 h 6069892"/>
              <a:gd name="connsiteX234" fmla="*/ 0 w 1506406"/>
              <a:gd name="connsiteY234" fmla="*/ 2506371 h 6069892"/>
              <a:gd name="connsiteX235" fmla="*/ 0 w 1506406"/>
              <a:gd name="connsiteY235" fmla="*/ 2381412 h 6069892"/>
              <a:gd name="connsiteX236" fmla="*/ 0 w 1506406"/>
              <a:gd name="connsiteY236" fmla="*/ 2369805 h 6069892"/>
              <a:gd name="connsiteX237" fmla="*/ 0 w 1506406"/>
              <a:gd name="connsiteY237" fmla="*/ 2354033 h 6069892"/>
              <a:gd name="connsiteX238" fmla="*/ 0 w 1506406"/>
              <a:gd name="connsiteY238" fmla="*/ 2348032 h 6069892"/>
              <a:gd name="connsiteX239" fmla="*/ 0 w 1506406"/>
              <a:gd name="connsiteY239" fmla="*/ 2343901 h 6069892"/>
              <a:gd name="connsiteX240" fmla="*/ 0 w 1506406"/>
              <a:gd name="connsiteY240" fmla="*/ 2299312 h 6069892"/>
              <a:gd name="connsiteX241" fmla="*/ 0 w 1506406"/>
              <a:gd name="connsiteY241" fmla="*/ 2299122 h 6069892"/>
              <a:gd name="connsiteX242" fmla="*/ 0 w 1506406"/>
              <a:gd name="connsiteY242" fmla="*/ 2220797 h 6069892"/>
              <a:gd name="connsiteX243" fmla="*/ 0 w 1506406"/>
              <a:gd name="connsiteY243" fmla="*/ 2209190 h 6069892"/>
              <a:gd name="connsiteX244" fmla="*/ 0 w 1506406"/>
              <a:gd name="connsiteY244" fmla="*/ 2193418 h 6069892"/>
              <a:gd name="connsiteX245" fmla="*/ 0 w 1506406"/>
              <a:gd name="connsiteY245" fmla="*/ 2138507 h 6069892"/>
              <a:gd name="connsiteX246" fmla="*/ 0 w 1506406"/>
              <a:gd name="connsiteY246" fmla="*/ 2084231 h 6069892"/>
              <a:gd name="connsiteX247" fmla="*/ 0 w 1506406"/>
              <a:gd name="connsiteY247" fmla="*/ 2068459 h 6069892"/>
              <a:gd name="connsiteX248" fmla="*/ 0 w 1506406"/>
              <a:gd name="connsiteY248" fmla="*/ 2062457 h 6069892"/>
              <a:gd name="connsiteX249" fmla="*/ 0 w 1506406"/>
              <a:gd name="connsiteY249" fmla="*/ 2056852 h 6069892"/>
              <a:gd name="connsiteX250" fmla="*/ 0 w 1506406"/>
              <a:gd name="connsiteY250" fmla="*/ 2050851 h 6069892"/>
              <a:gd name="connsiteX251" fmla="*/ 0 w 1506406"/>
              <a:gd name="connsiteY251" fmla="*/ 2035079 h 6069892"/>
              <a:gd name="connsiteX252" fmla="*/ 0 w 1506406"/>
              <a:gd name="connsiteY252" fmla="*/ 2013548 h 6069892"/>
              <a:gd name="connsiteX253" fmla="*/ 0 w 1506406"/>
              <a:gd name="connsiteY253" fmla="*/ 1980168 h 6069892"/>
              <a:gd name="connsiteX254" fmla="*/ 0 w 1506406"/>
              <a:gd name="connsiteY254" fmla="*/ 1923616 h 6069892"/>
              <a:gd name="connsiteX255" fmla="*/ 0 w 1506406"/>
              <a:gd name="connsiteY255" fmla="*/ 1907844 h 6069892"/>
              <a:gd name="connsiteX256" fmla="*/ 0 w 1506406"/>
              <a:gd name="connsiteY256" fmla="*/ 1896237 h 6069892"/>
              <a:gd name="connsiteX257" fmla="*/ 0 w 1506406"/>
              <a:gd name="connsiteY257" fmla="*/ 1852933 h 6069892"/>
              <a:gd name="connsiteX258" fmla="*/ 0 w 1506406"/>
              <a:gd name="connsiteY258" fmla="*/ 1845600 h 6069892"/>
              <a:gd name="connsiteX259" fmla="*/ 0 w 1506406"/>
              <a:gd name="connsiteY259" fmla="*/ 1771278 h 6069892"/>
              <a:gd name="connsiteX260" fmla="*/ 0 w 1506406"/>
              <a:gd name="connsiteY260" fmla="*/ 1767085 h 6069892"/>
              <a:gd name="connsiteX261" fmla="*/ 0 w 1506406"/>
              <a:gd name="connsiteY261" fmla="*/ 1765276 h 6069892"/>
              <a:gd name="connsiteX262" fmla="*/ 0 w 1506406"/>
              <a:gd name="connsiteY262" fmla="*/ 1749505 h 6069892"/>
              <a:gd name="connsiteX263" fmla="*/ 0 w 1506406"/>
              <a:gd name="connsiteY263" fmla="*/ 1737898 h 6069892"/>
              <a:gd name="connsiteX264" fmla="*/ 0 w 1506406"/>
              <a:gd name="connsiteY264" fmla="*/ 1694594 h 6069892"/>
              <a:gd name="connsiteX265" fmla="*/ 0 w 1506406"/>
              <a:gd name="connsiteY265" fmla="*/ 1684985 h 6069892"/>
              <a:gd name="connsiteX266" fmla="*/ 0 w 1506406"/>
              <a:gd name="connsiteY266" fmla="*/ 1610663 h 6069892"/>
              <a:gd name="connsiteX267" fmla="*/ 0 w 1506406"/>
              <a:gd name="connsiteY267" fmla="*/ 1560026 h 6069892"/>
              <a:gd name="connsiteX268" fmla="*/ 0 w 1506406"/>
              <a:gd name="connsiteY268" fmla="*/ 1526646 h 6069892"/>
              <a:gd name="connsiteX269" fmla="*/ 0 w 1506406"/>
              <a:gd name="connsiteY269" fmla="*/ 1481510 h 6069892"/>
              <a:gd name="connsiteX270" fmla="*/ 0 w 1506406"/>
              <a:gd name="connsiteY270" fmla="*/ 1469904 h 6069892"/>
              <a:gd name="connsiteX271" fmla="*/ 0 w 1506406"/>
              <a:gd name="connsiteY271" fmla="*/ 1454132 h 6069892"/>
              <a:gd name="connsiteX272" fmla="*/ 0 w 1506406"/>
              <a:gd name="connsiteY272" fmla="*/ 1452324 h 6069892"/>
              <a:gd name="connsiteX273" fmla="*/ 0 w 1506406"/>
              <a:gd name="connsiteY273" fmla="*/ 1448130 h 6069892"/>
              <a:gd name="connsiteX274" fmla="*/ 0 w 1506406"/>
              <a:gd name="connsiteY274" fmla="*/ 1399411 h 6069892"/>
              <a:gd name="connsiteX275" fmla="*/ 0 w 1506406"/>
              <a:gd name="connsiteY275" fmla="*/ 1263665 h 6069892"/>
              <a:gd name="connsiteX276" fmla="*/ 0 w 1506406"/>
              <a:gd name="connsiteY276" fmla="*/ 1200281 h 6069892"/>
              <a:gd name="connsiteX277" fmla="*/ 0 w 1506406"/>
              <a:gd name="connsiteY277" fmla="*/ 1184329 h 6069892"/>
              <a:gd name="connsiteX278" fmla="*/ 0 w 1506406"/>
              <a:gd name="connsiteY278" fmla="*/ 1168558 h 6069892"/>
              <a:gd name="connsiteX279" fmla="*/ 0 w 1506406"/>
              <a:gd name="connsiteY279" fmla="*/ 1162556 h 6069892"/>
              <a:gd name="connsiteX280" fmla="*/ 0 w 1506406"/>
              <a:gd name="connsiteY280" fmla="*/ 1156951 h 6069892"/>
              <a:gd name="connsiteX281" fmla="*/ 0 w 1506406"/>
              <a:gd name="connsiteY281" fmla="*/ 1150949 h 6069892"/>
              <a:gd name="connsiteX282" fmla="*/ 0 w 1506406"/>
              <a:gd name="connsiteY282" fmla="*/ 1113646 h 6069892"/>
              <a:gd name="connsiteX283" fmla="*/ 0 w 1506406"/>
              <a:gd name="connsiteY283" fmla="*/ 1080267 h 6069892"/>
              <a:gd name="connsiteX284" fmla="*/ 0 w 1506406"/>
              <a:gd name="connsiteY284" fmla="*/ 966484 h 6069892"/>
              <a:gd name="connsiteX285" fmla="*/ 0 w 1506406"/>
              <a:gd name="connsiteY285" fmla="*/ 914707 h 6069892"/>
              <a:gd name="connsiteX286" fmla="*/ 0 w 1506406"/>
              <a:gd name="connsiteY286" fmla="*/ 887329 h 6069892"/>
              <a:gd name="connsiteX287" fmla="*/ 0 w 1506406"/>
              <a:gd name="connsiteY287" fmla="*/ 871377 h 6069892"/>
              <a:gd name="connsiteX288" fmla="*/ 0 w 1506406"/>
              <a:gd name="connsiteY288" fmla="*/ 865375 h 6069892"/>
              <a:gd name="connsiteX289" fmla="*/ 2 w 1506406"/>
              <a:gd name="connsiteY289" fmla="*/ 865375 h 6069892"/>
              <a:gd name="connsiteX290" fmla="*/ 2 w 1506406"/>
              <a:gd name="connsiteY290" fmla="*/ 604529 h 6069892"/>
              <a:gd name="connsiteX291" fmla="*/ 2 w 1506406"/>
              <a:gd name="connsiteY291" fmla="*/ 318954 h 6069892"/>
              <a:gd name="connsiteX292" fmla="*/ 2 w 1506406"/>
              <a:gd name="connsiteY292" fmla="*/ 285575 h 6069892"/>
              <a:gd name="connsiteX293" fmla="*/ 2 w 1506406"/>
              <a:gd name="connsiteY293" fmla="*/ 0 h 6069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</a:cxnLst>
            <a:rect l="l" t="t" r="r" b="b"/>
            <a:pathLst>
              <a:path w="1506406" h="6069892">
                <a:moveTo>
                  <a:pt x="1506406" y="0"/>
                </a:moveTo>
                <a:lnTo>
                  <a:pt x="1506406" y="66583"/>
                </a:lnTo>
                <a:lnTo>
                  <a:pt x="1506406" y="297181"/>
                </a:lnTo>
                <a:lnTo>
                  <a:pt x="1506406" y="363764"/>
                </a:lnTo>
                <a:lnTo>
                  <a:pt x="1506406" y="369007"/>
                </a:lnTo>
                <a:lnTo>
                  <a:pt x="1506406" y="448162"/>
                </a:lnTo>
                <a:lnTo>
                  <a:pt x="1506406" y="552423"/>
                </a:lnTo>
                <a:lnTo>
                  <a:pt x="1506406" y="654581"/>
                </a:lnTo>
                <a:lnTo>
                  <a:pt x="1506406" y="687960"/>
                </a:lnTo>
                <a:lnTo>
                  <a:pt x="1506406" y="733736"/>
                </a:lnTo>
                <a:lnTo>
                  <a:pt x="1506406" y="745343"/>
                </a:lnTo>
                <a:lnTo>
                  <a:pt x="1506406" y="767116"/>
                </a:lnTo>
                <a:lnTo>
                  <a:pt x="1506406" y="794693"/>
                </a:lnTo>
                <a:lnTo>
                  <a:pt x="1506406" y="837997"/>
                </a:lnTo>
                <a:lnTo>
                  <a:pt x="1506406" y="849604"/>
                </a:lnTo>
                <a:lnTo>
                  <a:pt x="1506406" y="871377"/>
                </a:lnTo>
                <a:lnTo>
                  <a:pt x="1506406" y="973535"/>
                </a:lnTo>
                <a:lnTo>
                  <a:pt x="1506406" y="1030917"/>
                </a:lnTo>
                <a:lnTo>
                  <a:pt x="1506406" y="1052690"/>
                </a:lnTo>
                <a:lnTo>
                  <a:pt x="1506406" y="1064297"/>
                </a:lnTo>
                <a:lnTo>
                  <a:pt x="1506406" y="1080267"/>
                </a:lnTo>
                <a:lnTo>
                  <a:pt x="1506406" y="1113646"/>
                </a:lnTo>
                <a:lnTo>
                  <a:pt x="1506406" y="1135178"/>
                </a:lnTo>
                <a:lnTo>
                  <a:pt x="1506406" y="1156951"/>
                </a:lnTo>
                <a:lnTo>
                  <a:pt x="1506406" y="1168558"/>
                </a:lnTo>
                <a:lnTo>
                  <a:pt x="1506406" y="1349871"/>
                </a:lnTo>
                <a:lnTo>
                  <a:pt x="1506406" y="1399221"/>
                </a:lnTo>
                <a:lnTo>
                  <a:pt x="1506406" y="1399411"/>
                </a:lnTo>
                <a:lnTo>
                  <a:pt x="1506406" y="1427247"/>
                </a:lnTo>
                <a:lnTo>
                  <a:pt x="1506406" y="1454132"/>
                </a:lnTo>
                <a:lnTo>
                  <a:pt x="1506406" y="1506402"/>
                </a:lnTo>
                <a:lnTo>
                  <a:pt x="1506406" y="1610663"/>
                </a:lnTo>
                <a:lnTo>
                  <a:pt x="1506406" y="1684985"/>
                </a:lnTo>
                <a:lnTo>
                  <a:pt x="1506406" y="1712821"/>
                </a:lnTo>
                <a:lnTo>
                  <a:pt x="1506406" y="1791977"/>
                </a:lnTo>
                <a:lnTo>
                  <a:pt x="1506406" y="1803583"/>
                </a:lnTo>
                <a:lnTo>
                  <a:pt x="1506406" y="1852933"/>
                </a:lnTo>
                <a:lnTo>
                  <a:pt x="1506406" y="1896237"/>
                </a:lnTo>
                <a:lnTo>
                  <a:pt x="1506406" y="1907844"/>
                </a:lnTo>
                <a:lnTo>
                  <a:pt x="1506406" y="2066564"/>
                </a:lnTo>
                <a:lnTo>
                  <a:pt x="1506406" y="2089158"/>
                </a:lnTo>
                <a:lnTo>
                  <a:pt x="1506406" y="2138507"/>
                </a:lnTo>
                <a:lnTo>
                  <a:pt x="1506406" y="2193418"/>
                </a:lnTo>
                <a:lnTo>
                  <a:pt x="1506406" y="2205991"/>
                </a:lnTo>
                <a:lnTo>
                  <a:pt x="1506406" y="2272574"/>
                </a:lnTo>
                <a:lnTo>
                  <a:pt x="1506406" y="2277817"/>
                </a:lnTo>
                <a:lnTo>
                  <a:pt x="1506406" y="2343901"/>
                </a:lnTo>
                <a:lnTo>
                  <a:pt x="1506406" y="2352139"/>
                </a:lnTo>
                <a:lnTo>
                  <a:pt x="1506406" y="2385519"/>
                </a:lnTo>
                <a:lnTo>
                  <a:pt x="1506406" y="2520086"/>
                </a:lnTo>
                <a:lnTo>
                  <a:pt x="1506406" y="2563391"/>
                </a:lnTo>
                <a:lnTo>
                  <a:pt x="1506406" y="2574998"/>
                </a:lnTo>
                <a:lnTo>
                  <a:pt x="1506406" y="2596770"/>
                </a:lnTo>
                <a:lnTo>
                  <a:pt x="1506406" y="2629475"/>
                </a:lnTo>
                <a:lnTo>
                  <a:pt x="1506406" y="2654153"/>
                </a:lnTo>
                <a:lnTo>
                  <a:pt x="1506406" y="2662855"/>
                </a:lnTo>
                <a:lnTo>
                  <a:pt x="1506406" y="2671093"/>
                </a:lnTo>
                <a:lnTo>
                  <a:pt x="1506406" y="2703503"/>
                </a:lnTo>
                <a:lnTo>
                  <a:pt x="1506406" y="2758414"/>
                </a:lnTo>
                <a:lnTo>
                  <a:pt x="1506406" y="2805661"/>
                </a:lnTo>
                <a:lnTo>
                  <a:pt x="1506406" y="2839040"/>
                </a:lnTo>
                <a:lnTo>
                  <a:pt x="1506406" y="2860572"/>
                </a:lnTo>
                <a:lnTo>
                  <a:pt x="1506406" y="2882345"/>
                </a:lnTo>
                <a:lnTo>
                  <a:pt x="1506406" y="2893951"/>
                </a:lnTo>
                <a:lnTo>
                  <a:pt x="1506406" y="2939727"/>
                </a:lnTo>
                <a:lnTo>
                  <a:pt x="1506406" y="2948429"/>
                </a:lnTo>
                <a:lnTo>
                  <a:pt x="1506406" y="2973107"/>
                </a:lnTo>
                <a:lnTo>
                  <a:pt x="1506406" y="2989077"/>
                </a:lnTo>
                <a:lnTo>
                  <a:pt x="1506406" y="3000684"/>
                </a:lnTo>
                <a:lnTo>
                  <a:pt x="1506406" y="3022456"/>
                </a:lnTo>
                <a:lnTo>
                  <a:pt x="1506406" y="3043988"/>
                </a:lnTo>
                <a:lnTo>
                  <a:pt x="1506406" y="3077368"/>
                </a:lnTo>
                <a:lnTo>
                  <a:pt x="1506406" y="3124615"/>
                </a:lnTo>
                <a:lnTo>
                  <a:pt x="1506406" y="3124805"/>
                </a:lnTo>
                <a:lnTo>
                  <a:pt x="1506406" y="3179526"/>
                </a:lnTo>
                <a:lnTo>
                  <a:pt x="1506406" y="3258681"/>
                </a:lnTo>
                <a:lnTo>
                  <a:pt x="1506406" y="3286258"/>
                </a:lnTo>
                <a:lnTo>
                  <a:pt x="1506406" y="3308031"/>
                </a:lnTo>
                <a:lnTo>
                  <a:pt x="1506406" y="3308221"/>
                </a:lnTo>
                <a:lnTo>
                  <a:pt x="1506406" y="3319637"/>
                </a:lnTo>
                <a:lnTo>
                  <a:pt x="1506406" y="3336057"/>
                </a:lnTo>
                <a:lnTo>
                  <a:pt x="1506406" y="3362942"/>
                </a:lnTo>
                <a:lnTo>
                  <a:pt x="1506406" y="3402141"/>
                </a:lnTo>
                <a:lnTo>
                  <a:pt x="1506406" y="3410379"/>
                </a:lnTo>
                <a:lnTo>
                  <a:pt x="1506406" y="3578327"/>
                </a:lnTo>
                <a:lnTo>
                  <a:pt x="1506406" y="3593795"/>
                </a:lnTo>
                <a:lnTo>
                  <a:pt x="1506406" y="3605212"/>
                </a:lnTo>
                <a:lnTo>
                  <a:pt x="1506406" y="3605402"/>
                </a:lnTo>
                <a:lnTo>
                  <a:pt x="1506406" y="3621631"/>
                </a:lnTo>
                <a:lnTo>
                  <a:pt x="1506406" y="3633238"/>
                </a:lnTo>
                <a:lnTo>
                  <a:pt x="1506406" y="3687716"/>
                </a:lnTo>
                <a:lnTo>
                  <a:pt x="1506406" y="3712393"/>
                </a:lnTo>
                <a:lnTo>
                  <a:pt x="1506406" y="3761743"/>
                </a:lnTo>
                <a:lnTo>
                  <a:pt x="1506406" y="3816654"/>
                </a:lnTo>
                <a:lnTo>
                  <a:pt x="1506406" y="3863901"/>
                </a:lnTo>
                <a:lnTo>
                  <a:pt x="1506406" y="3890976"/>
                </a:lnTo>
                <a:lnTo>
                  <a:pt x="1506406" y="3918812"/>
                </a:lnTo>
                <a:lnTo>
                  <a:pt x="1506406" y="3975374"/>
                </a:lnTo>
                <a:lnTo>
                  <a:pt x="1506406" y="3997968"/>
                </a:lnTo>
                <a:lnTo>
                  <a:pt x="1506406" y="4047317"/>
                </a:lnTo>
                <a:lnTo>
                  <a:pt x="1506406" y="4058924"/>
                </a:lnTo>
                <a:lnTo>
                  <a:pt x="1506406" y="4102228"/>
                </a:lnTo>
                <a:lnTo>
                  <a:pt x="1506406" y="4252711"/>
                </a:lnTo>
                <a:lnTo>
                  <a:pt x="1506406" y="4260949"/>
                </a:lnTo>
                <a:lnTo>
                  <a:pt x="1506406" y="4272555"/>
                </a:lnTo>
                <a:lnTo>
                  <a:pt x="1506406" y="4294329"/>
                </a:lnTo>
                <a:lnTo>
                  <a:pt x="1506406" y="4344498"/>
                </a:lnTo>
                <a:lnTo>
                  <a:pt x="1506406" y="4428896"/>
                </a:lnTo>
                <a:lnTo>
                  <a:pt x="1506406" y="4483808"/>
                </a:lnTo>
                <a:lnTo>
                  <a:pt x="1506406" y="4538285"/>
                </a:lnTo>
                <a:lnTo>
                  <a:pt x="1506406" y="4549892"/>
                </a:lnTo>
                <a:lnTo>
                  <a:pt x="1506406" y="4558130"/>
                </a:lnTo>
                <a:lnTo>
                  <a:pt x="1506406" y="4571665"/>
                </a:lnTo>
                <a:lnTo>
                  <a:pt x="1506406" y="4579903"/>
                </a:lnTo>
                <a:lnTo>
                  <a:pt x="1506406" y="4591510"/>
                </a:lnTo>
                <a:lnTo>
                  <a:pt x="1506406" y="4714471"/>
                </a:lnTo>
                <a:lnTo>
                  <a:pt x="1506406" y="4726077"/>
                </a:lnTo>
                <a:lnTo>
                  <a:pt x="1506406" y="4747850"/>
                </a:lnTo>
                <a:lnTo>
                  <a:pt x="1506406" y="4769382"/>
                </a:lnTo>
                <a:lnTo>
                  <a:pt x="1506406" y="4802761"/>
                </a:lnTo>
                <a:lnTo>
                  <a:pt x="1506406" y="4835466"/>
                </a:lnTo>
                <a:lnTo>
                  <a:pt x="1506406" y="4857239"/>
                </a:lnTo>
                <a:lnTo>
                  <a:pt x="1506406" y="4868846"/>
                </a:lnTo>
                <a:lnTo>
                  <a:pt x="1506406" y="4877084"/>
                </a:lnTo>
                <a:lnTo>
                  <a:pt x="1506406" y="4909494"/>
                </a:lnTo>
                <a:lnTo>
                  <a:pt x="1506406" y="5011652"/>
                </a:lnTo>
                <a:lnTo>
                  <a:pt x="1506406" y="5033425"/>
                </a:lnTo>
                <a:lnTo>
                  <a:pt x="1506406" y="5033615"/>
                </a:lnTo>
                <a:lnTo>
                  <a:pt x="1506406" y="5045031"/>
                </a:lnTo>
                <a:lnTo>
                  <a:pt x="1506406" y="5088336"/>
                </a:lnTo>
                <a:lnTo>
                  <a:pt x="1506406" y="5154420"/>
                </a:lnTo>
                <a:lnTo>
                  <a:pt x="1506406" y="5195068"/>
                </a:lnTo>
                <a:lnTo>
                  <a:pt x="1506406" y="5228447"/>
                </a:lnTo>
                <a:lnTo>
                  <a:pt x="1506406" y="5310951"/>
                </a:lnTo>
                <a:lnTo>
                  <a:pt x="1506406" y="5319189"/>
                </a:lnTo>
                <a:lnTo>
                  <a:pt x="1506406" y="5330606"/>
                </a:lnTo>
                <a:lnTo>
                  <a:pt x="1506406" y="5330796"/>
                </a:lnTo>
                <a:lnTo>
                  <a:pt x="1506406" y="5487137"/>
                </a:lnTo>
                <a:lnTo>
                  <a:pt x="1506406" y="5514022"/>
                </a:lnTo>
                <a:lnTo>
                  <a:pt x="1506406" y="5514212"/>
                </a:lnTo>
                <a:lnTo>
                  <a:pt x="1506406" y="5542048"/>
                </a:lnTo>
                <a:lnTo>
                  <a:pt x="1506406" y="5596526"/>
                </a:lnTo>
                <a:lnTo>
                  <a:pt x="1506406" y="5608132"/>
                </a:lnTo>
                <a:lnTo>
                  <a:pt x="1506406" y="5616370"/>
                </a:lnTo>
                <a:lnTo>
                  <a:pt x="1506406" y="5772711"/>
                </a:lnTo>
                <a:lnTo>
                  <a:pt x="1506406" y="5784318"/>
                </a:lnTo>
                <a:lnTo>
                  <a:pt x="1506406" y="5799786"/>
                </a:lnTo>
                <a:lnTo>
                  <a:pt x="1506406" y="5827622"/>
                </a:lnTo>
                <a:lnTo>
                  <a:pt x="1506406" y="5893707"/>
                </a:lnTo>
                <a:lnTo>
                  <a:pt x="1506406" y="5967734"/>
                </a:lnTo>
                <a:lnTo>
                  <a:pt x="1506406" y="6069892"/>
                </a:lnTo>
                <a:lnTo>
                  <a:pt x="1499092" y="6069892"/>
                </a:lnTo>
                <a:lnTo>
                  <a:pt x="0" y="5244397"/>
                </a:lnTo>
                <a:lnTo>
                  <a:pt x="0" y="5228447"/>
                </a:lnTo>
                <a:lnTo>
                  <a:pt x="0" y="5195068"/>
                </a:lnTo>
                <a:lnTo>
                  <a:pt x="0" y="5154420"/>
                </a:lnTo>
                <a:lnTo>
                  <a:pt x="0" y="5029508"/>
                </a:lnTo>
                <a:lnTo>
                  <a:pt x="0" y="5002130"/>
                </a:lnTo>
                <a:lnTo>
                  <a:pt x="0" y="4958823"/>
                </a:lnTo>
                <a:lnTo>
                  <a:pt x="0" y="4947216"/>
                </a:lnTo>
                <a:lnTo>
                  <a:pt x="0" y="4909494"/>
                </a:lnTo>
                <a:lnTo>
                  <a:pt x="0" y="4868846"/>
                </a:lnTo>
                <a:lnTo>
                  <a:pt x="0" y="4857239"/>
                </a:lnTo>
                <a:lnTo>
                  <a:pt x="0" y="4835466"/>
                </a:lnTo>
                <a:lnTo>
                  <a:pt x="0" y="4790878"/>
                </a:lnTo>
                <a:lnTo>
                  <a:pt x="0" y="4716555"/>
                </a:lnTo>
                <a:lnTo>
                  <a:pt x="0" y="4661642"/>
                </a:lnTo>
                <a:lnTo>
                  <a:pt x="0" y="4575796"/>
                </a:lnTo>
                <a:lnTo>
                  <a:pt x="0" y="4571665"/>
                </a:lnTo>
                <a:lnTo>
                  <a:pt x="0" y="4549892"/>
                </a:lnTo>
                <a:lnTo>
                  <a:pt x="0" y="4538285"/>
                </a:lnTo>
                <a:lnTo>
                  <a:pt x="0" y="4505303"/>
                </a:lnTo>
                <a:lnTo>
                  <a:pt x="0" y="4505113"/>
                </a:lnTo>
                <a:lnTo>
                  <a:pt x="0" y="4493697"/>
                </a:lnTo>
                <a:lnTo>
                  <a:pt x="0" y="4415181"/>
                </a:lnTo>
                <a:lnTo>
                  <a:pt x="0" y="4344498"/>
                </a:lnTo>
                <a:lnTo>
                  <a:pt x="0" y="4290222"/>
                </a:lnTo>
                <a:lnTo>
                  <a:pt x="0" y="4262843"/>
                </a:lnTo>
                <a:lnTo>
                  <a:pt x="0" y="4256842"/>
                </a:lnTo>
                <a:lnTo>
                  <a:pt x="0" y="4252711"/>
                </a:lnTo>
                <a:lnTo>
                  <a:pt x="0" y="4219539"/>
                </a:lnTo>
                <a:lnTo>
                  <a:pt x="0" y="4208122"/>
                </a:lnTo>
                <a:lnTo>
                  <a:pt x="0" y="4207932"/>
                </a:lnTo>
                <a:lnTo>
                  <a:pt x="0" y="4186159"/>
                </a:lnTo>
                <a:lnTo>
                  <a:pt x="0" y="4129607"/>
                </a:lnTo>
                <a:lnTo>
                  <a:pt x="0" y="4102228"/>
                </a:lnTo>
                <a:lnTo>
                  <a:pt x="0" y="4058924"/>
                </a:lnTo>
                <a:lnTo>
                  <a:pt x="0" y="4051591"/>
                </a:lnTo>
                <a:lnTo>
                  <a:pt x="0" y="4047317"/>
                </a:lnTo>
                <a:lnTo>
                  <a:pt x="0" y="3977269"/>
                </a:lnTo>
                <a:lnTo>
                  <a:pt x="0" y="3971267"/>
                </a:lnTo>
                <a:lnTo>
                  <a:pt x="0" y="3943889"/>
                </a:lnTo>
                <a:lnTo>
                  <a:pt x="0" y="3922358"/>
                </a:lnTo>
                <a:lnTo>
                  <a:pt x="0" y="3900585"/>
                </a:lnTo>
                <a:lnTo>
                  <a:pt x="0" y="3890976"/>
                </a:lnTo>
                <a:lnTo>
                  <a:pt x="0" y="3888978"/>
                </a:lnTo>
                <a:lnTo>
                  <a:pt x="0" y="3816654"/>
                </a:lnTo>
                <a:lnTo>
                  <a:pt x="0" y="3766017"/>
                </a:lnTo>
                <a:lnTo>
                  <a:pt x="0" y="3761743"/>
                </a:lnTo>
                <a:lnTo>
                  <a:pt x="0" y="3754410"/>
                </a:lnTo>
                <a:lnTo>
                  <a:pt x="0" y="3732637"/>
                </a:lnTo>
                <a:lnTo>
                  <a:pt x="0" y="3675895"/>
                </a:lnTo>
                <a:lnTo>
                  <a:pt x="0" y="3658315"/>
                </a:lnTo>
                <a:lnTo>
                  <a:pt x="0" y="3605402"/>
                </a:lnTo>
                <a:lnTo>
                  <a:pt x="2" y="3447063"/>
                </a:lnTo>
                <a:lnTo>
                  <a:pt x="2" y="3406272"/>
                </a:lnTo>
                <a:lnTo>
                  <a:pt x="0" y="3406272"/>
                </a:lnTo>
                <a:lnTo>
                  <a:pt x="0" y="3390320"/>
                </a:lnTo>
                <a:lnTo>
                  <a:pt x="0" y="3362942"/>
                </a:lnTo>
                <a:lnTo>
                  <a:pt x="0" y="3356940"/>
                </a:lnTo>
                <a:lnTo>
                  <a:pt x="0" y="3319637"/>
                </a:lnTo>
                <a:lnTo>
                  <a:pt x="0" y="3308221"/>
                </a:lnTo>
                <a:lnTo>
                  <a:pt x="0" y="3286258"/>
                </a:lnTo>
                <a:lnTo>
                  <a:pt x="0" y="3172475"/>
                </a:lnTo>
                <a:lnTo>
                  <a:pt x="0" y="3120698"/>
                </a:lnTo>
                <a:lnTo>
                  <a:pt x="0" y="3109091"/>
                </a:lnTo>
                <a:lnTo>
                  <a:pt x="0" y="3093320"/>
                </a:lnTo>
                <a:lnTo>
                  <a:pt x="0" y="3077368"/>
                </a:lnTo>
                <a:lnTo>
                  <a:pt x="0" y="3071366"/>
                </a:lnTo>
                <a:lnTo>
                  <a:pt x="0" y="3038406"/>
                </a:lnTo>
                <a:lnTo>
                  <a:pt x="0" y="3022456"/>
                </a:lnTo>
                <a:lnTo>
                  <a:pt x="0" y="3000684"/>
                </a:lnTo>
                <a:lnTo>
                  <a:pt x="0" y="2989077"/>
                </a:lnTo>
                <a:lnTo>
                  <a:pt x="0" y="2948429"/>
                </a:lnTo>
                <a:lnTo>
                  <a:pt x="0" y="2823517"/>
                </a:lnTo>
                <a:lnTo>
                  <a:pt x="0" y="2807745"/>
                </a:lnTo>
                <a:lnTo>
                  <a:pt x="0" y="2796139"/>
                </a:lnTo>
                <a:lnTo>
                  <a:pt x="0" y="2752832"/>
                </a:lnTo>
                <a:lnTo>
                  <a:pt x="0" y="2703503"/>
                </a:lnTo>
                <a:lnTo>
                  <a:pt x="0" y="2666986"/>
                </a:lnTo>
                <a:lnTo>
                  <a:pt x="0" y="2662855"/>
                </a:lnTo>
                <a:lnTo>
                  <a:pt x="0" y="2629475"/>
                </a:lnTo>
                <a:lnTo>
                  <a:pt x="0" y="2584887"/>
                </a:lnTo>
                <a:lnTo>
                  <a:pt x="0" y="2510564"/>
                </a:lnTo>
                <a:lnTo>
                  <a:pt x="0" y="2506371"/>
                </a:lnTo>
                <a:lnTo>
                  <a:pt x="0" y="2381412"/>
                </a:lnTo>
                <a:lnTo>
                  <a:pt x="0" y="2369805"/>
                </a:lnTo>
                <a:lnTo>
                  <a:pt x="0" y="2354033"/>
                </a:lnTo>
                <a:lnTo>
                  <a:pt x="0" y="2348032"/>
                </a:lnTo>
                <a:lnTo>
                  <a:pt x="0" y="2343901"/>
                </a:lnTo>
                <a:lnTo>
                  <a:pt x="0" y="2299312"/>
                </a:lnTo>
                <a:lnTo>
                  <a:pt x="0" y="2299122"/>
                </a:lnTo>
                <a:lnTo>
                  <a:pt x="0" y="2220797"/>
                </a:lnTo>
                <a:lnTo>
                  <a:pt x="0" y="2209190"/>
                </a:lnTo>
                <a:lnTo>
                  <a:pt x="0" y="2193418"/>
                </a:lnTo>
                <a:lnTo>
                  <a:pt x="0" y="2138507"/>
                </a:lnTo>
                <a:lnTo>
                  <a:pt x="0" y="2084231"/>
                </a:lnTo>
                <a:lnTo>
                  <a:pt x="0" y="2068459"/>
                </a:lnTo>
                <a:lnTo>
                  <a:pt x="0" y="2062457"/>
                </a:lnTo>
                <a:lnTo>
                  <a:pt x="0" y="2056852"/>
                </a:lnTo>
                <a:lnTo>
                  <a:pt x="0" y="2050851"/>
                </a:lnTo>
                <a:lnTo>
                  <a:pt x="0" y="2035079"/>
                </a:lnTo>
                <a:lnTo>
                  <a:pt x="0" y="2013548"/>
                </a:lnTo>
                <a:lnTo>
                  <a:pt x="0" y="1980168"/>
                </a:lnTo>
                <a:lnTo>
                  <a:pt x="0" y="1923616"/>
                </a:lnTo>
                <a:lnTo>
                  <a:pt x="0" y="1907844"/>
                </a:lnTo>
                <a:lnTo>
                  <a:pt x="0" y="1896237"/>
                </a:lnTo>
                <a:lnTo>
                  <a:pt x="0" y="1852933"/>
                </a:lnTo>
                <a:lnTo>
                  <a:pt x="0" y="1845600"/>
                </a:lnTo>
                <a:lnTo>
                  <a:pt x="0" y="1771278"/>
                </a:lnTo>
                <a:lnTo>
                  <a:pt x="0" y="1767085"/>
                </a:lnTo>
                <a:lnTo>
                  <a:pt x="0" y="1765276"/>
                </a:lnTo>
                <a:lnTo>
                  <a:pt x="0" y="1749505"/>
                </a:lnTo>
                <a:lnTo>
                  <a:pt x="0" y="1737898"/>
                </a:lnTo>
                <a:lnTo>
                  <a:pt x="0" y="1694594"/>
                </a:lnTo>
                <a:lnTo>
                  <a:pt x="0" y="1684985"/>
                </a:lnTo>
                <a:lnTo>
                  <a:pt x="0" y="1610663"/>
                </a:lnTo>
                <a:lnTo>
                  <a:pt x="0" y="1560026"/>
                </a:lnTo>
                <a:lnTo>
                  <a:pt x="0" y="1526646"/>
                </a:lnTo>
                <a:lnTo>
                  <a:pt x="0" y="1481510"/>
                </a:lnTo>
                <a:lnTo>
                  <a:pt x="0" y="1469904"/>
                </a:lnTo>
                <a:lnTo>
                  <a:pt x="0" y="1454132"/>
                </a:lnTo>
                <a:lnTo>
                  <a:pt x="0" y="1452324"/>
                </a:lnTo>
                <a:lnTo>
                  <a:pt x="0" y="1448130"/>
                </a:lnTo>
                <a:lnTo>
                  <a:pt x="0" y="1399411"/>
                </a:lnTo>
                <a:lnTo>
                  <a:pt x="0" y="1263665"/>
                </a:lnTo>
                <a:lnTo>
                  <a:pt x="0" y="1200281"/>
                </a:lnTo>
                <a:lnTo>
                  <a:pt x="0" y="1184329"/>
                </a:lnTo>
                <a:lnTo>
                  <a:pt x="0" y="1168558"/>
                </a:lnTo>
                <a:lnTo>
                  <a:pt x="0" y="1162556"/>
                </a:lnTo>
                <a:lnTo>
                  <a:pt x="0" y="1156951"/>
                </a:lnTo>
                <a:lnTo>
                  <a:pt x="0" y="1150949"/>
                </a:lnTo>
                <a:lnTo>
                  <a:pt x="0" y="1113646"/>
                </a:lnTo>
                <a:lnTo>
                  <a:pt x="0" y="1080267"/>
                </a:lnTo>
                <a:lnTo>
                  <a:pt x="0" y="966484"/>
                </a:lnTo>
                <a:lnTo>
                  <a:pt x="0" y="914707"/>
                </a:lnTo>
                <a:lnTo>
                  <a:pt x="0" y="887329"/>
                </a:lnTo>
                <a:lnTo>
                  <a:pt x="0" y="871377"/>
                </a:lnTo>
                <a:lnTo>
                  <a:pt x="0" y="865375"/>
                </a:lnTo>
                <a:lnTo>
                  <a:pt x="2" y="865375"/>
                </a:lnTo>
                <a:lnTo>
                  <a:pt x="2" y="604529"/>
                </a:lnTo>
                <a:lnTo>
                  <a:pt x="2" y="318954"/>
                </a:lnTo>
                <a:lnTo>
                  <a:pt x="2" y="285575"/>
                </a:lnTo>
                <a:lnTo>
                  <a:pt x="2" y="0"/>
                </a:lnTo>
                <a:close/>
              </a:path>
            </a:pathLst>
          </a:custGeom>
          <a:solidFill>
            <a:srgbClr val="0073E6"/>
          </a:solidFill>
          <a:ln w="952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1280160" rIns="320040" bIns="365760" rtlCol="0" anchor="t" anchorCtr="0">
            <a:noAutofit/>
          </a:bodyPr>
          <a:lstStyle/>
          <a:p>
            <a:pPr>
              <a:lnSpc>
                <a:spcPts val="1740"/>
              </a:lnSpc>
              <a:spcAft>
                <a:spcPts val="60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DACB12A5-2797-7342-9F1C-B0D73790381C}"/>
              </a:ext>
            </a:extLst>
          </p:cNvPr>
          <p:cNvSpPr/>
          <p:nvPr userDrawn="1"/>
        </p:nvSpPr>
        <p:spPr>
          <a:xfrm rot="16200000">
            <a:off x="6859458" y="-216274"/>
            <a:ext cx="1506406" cy="7978702"/>
          </a:xfrm>
          <a:custGeom>
            <a:avLst/>
            <a:gdLst>
              <a:gd name="connsiteX0" fmla="*/ 1506406 w 1506406"/>
              <a:gd name="connsiteY0" fmla="*/ 0 h 7978702"/>
              <a:gd name="connsiteX1" fmla="*/ 1506406 w 1506406"/>
              <a:gd name="connsiteY1" fmla="*/ 66583 h 7978702"/>
              <a:gd name="connsiteX2" fmla="*/ 1506406 w 1506406"/>
              <a:gd name="connsiteY2" fmla="*/ 448162 h 7978702"/>
              <a:gd name="connsiteX3" fmla="*/ 1506406 w 1506406"/>
              <a:gd name="connsiteY3" fmla="*/ 552423 h 7978702"/>
              <a:gd name="connsiteX4" fmla="*/ 1506406 w 1506406"/>
              <a:gd name="connsiteY4" fmla="*/ 733736 h 7978702"/>
              <a:gd name="connsiteX5" fmla="*/ 1506406 w 1506406"/>
              <a:gd name="connsiteY5" fmla="*/ 767116 h 7978702"/>
              <a:gd name="connsiteX6" fmla="*/ 1506406 w 1506406"/>
              <a:gd name="connsiteY6" fmla="*/ 837997 h 7978702"/>
              <a:gd name="connsiteX7" fmla="*/ 1506406 w 1506406"/>
              <a:gd name="connsiteY7" fmla="*/ 871377 h 7978702"/>
              <a:gd name="connsiteX8" fmla="*/ 1506406 w 1506406"/>
              <a:gd name="connsiteY8" fmla="*/ 1052690 h 7978702"/>
              <a:gd name="connsiteX9" fmla="*/ 1506406 w 1506406"/>
              <a:gd name="connsiteY9" fmla="*/ 1156951 h 7978702"/>
              <a:gd name="connsiteX10" fmla="*/ 1506406 w 1506406"/>
              <a:gd name="connsiteY10" fmla="*/ 1506402 h 7978702"/>
              <a:gd name="connsiteX11" fmla="*/ 1506406 w 1506406"/>
              <a:gd name="connsiteY11" fmla="*/ 1610663 h 7978702"/>
              <a:gd name="connsiteX12" fmla="*/ 1506406 w 1506406"/>
              <a:gd name="connsiteY12" fmla="*/ 1791977 h 7978702"/>
              <a:gd name="connsiteX13" fmla="*/ 1506406 w 1506406"/>
              <a:gd name="connsiteY13" fmla="*/ 1896237 h 7978702"/>
              <a:gd name="connsiteX14" fmla="*/ 1506406 w 1506406"/>
              <a:gd name="connsiteY14" fmla="*/ 2205991 h 7978702"/>
              <a:gd name="connsiteX15" fmla="*/ 1506406 w 1506406"/>
              <a:gd name="connsiteY15" fmla="*/ 2272574 h 7978702"/>
              <a:gd name="connsiteX16" fmla="*/ 1506406 w 1506406"/>
              <a:gd name="connsiteY16" fmla="*/ 2277817 h 7978702"/>
              <a:gd name="connsiteX17" fmla="*/ 1506406 w 1506406"/>
              <a:gd name="connsiteY17" fmla="*/ 2563391 h 7978702"/>
              <a:gd name="connsiteX18" fmla="*/ 1506406 w 1506406"/>
              <a:gd name="connsiteY18" fmla="*/ 2596770 h 7978702"/>
              <a:gd name="connsiteX19" fmla="*/ 1506406 w 1506406"/>
              <a:gd name="connsiteY19" fmla="*/ 2654153 h 7978702"/>
              <a:gd name="connsiteX20" fmla="*/ 1506406 w 1506406"/>
              <a:gd name="connsiteY20" fmla="*/ 2703503 h 7978702"/>
              <a:gd name="connsiteX21" fmla="*/ 1506406 w 1506406"/>
              <a:gd name="connsiteY21" fmla="*/ 2758414 h 7978702"/>
              <a:gd name="connsiteX22" fmla="*/ 1506406 w 1506406"/>
              <a:gd name="connsiteY22" fmla="*/ 2882345 h 7978702"/>
              <a:gd name="connsiteX23" fmla="*/ 1506406 w 1506406"/>
              <a:gd name="connsiteY23" fmla="*/ 2939727 h 7978702"/>
              <a:gd name="connsiteX24" fmla="*/ 1506406 w 1506406"/>
              <a:gd name="connsiteY24" fmla="*/ 2973107 h 7978702"/>
              <a:gd name="connsiteX25" fmla="*/ 1506406 w 1506406"/>
              <a:gd name="connsiteY25" fmla="*/ 2989077 h 7978702"/>
              <a:gd name="connsiteX26" fmla="*/ 1506406 w 1506406"/>
              <a:gd name="connsiteY26" fmla="*/ 3022456 h 7978702"/>
              <a:gd name="connsiteX27" fmla="*/ 1506406 w 1506406"/>
              <a:gd name="connsiteY27" fmla="*/ 3043988 h 7978702"/>
              <a:gd name="connsiteX28" fmla="*/ 1506406 w 1506406"/>
              <a:gd name="connsiteY28" fmla="*/ 3077368 h 7978702"/>
              <a:gd name="connsiteX29" fmla="*/ 1506406 w 1506406"/>
              <a:gd name="connsiteY29" fmla="*/ 3258681 h 7978702"/>
              <a:gd name="connsiteX30" fmla="*/ 1506406 w 1506406"/>
              <a:gd name="connsiteY30" fmla="*/ 3308031 h 7978702"/>
              <a:gd name="connsiteX31" fmla="*/ 1506406 w 1506406"/>
              <a:gd name="connsiteY31" fmla="*/ 3308221 h 7978702"/>
              <a:gd name="connsiteX32" fmla="*/ 1506406 w 1506406"/>
              <a:gd name="connsiteY32" fmla="*/ 3336057 h 7978702"/>
              <a:gd name="connsiteX33" fmla="*/ 1506406 w 1506406"/>
              <a:gd name="connsiteY33" fmla="*/ 3362942 h 7978702"/>
              <a:gd name="connsiteX34" fmla="*/ 1506406 w 1506406"/>
              <a:gd name="connsiteY34" fmla="*/ 3593795 h 7978702"/>
              <a:gd name="connsiteX35" fmla="*/ 1506406 w 1506406"/>
              <a:gd name="connsiteY35" fmla="*/ 3621631 h 7978702"/>
              <a:gd name="connsiteX36" fmla="*/ 1506406 w 1506406"/>
              <a:gd name="connsiteY36" fmla="*/ 3712393 h 7978702"/>
              <a:gd name="connsiteX37" fmla="*/ 1506406 w 1506406"/>
              <a:gd name="connsiteY37" fmla="*/ 3761743 h 7978702"/>
              <a:gd name="connsiteX38" fmla="*/ 1506406 w 1506406"/>
              <a:gd name="connsiteY38" fmla="*/ 3816654 h 7978702"/>
              <a:gd name="connsiteX39" fmla="*/ 1506406 w 1506406"/>
              <a:gd name="connsiteY39" fmla="*/ 3975374 h 7978702"/>
              <a:gd name="connsiteX40" fmla="*/ 1506406 w 1506406"/>
              <a:gd name="connsiteY40" fmla="*/ 3997968 h 7978702"/>
              <a:gd name="connsiteX41" fmla="*/ 1506406 w 1506406"/>
              <a:gd name="connsiteY41" fmla="*/ 4047317 h 7978702"/>
              <a:gd name="connsiteX42" fmla="*/ 1506406 w 1506406"/>
              <a:gd name="connsiteY42" fmla="*/ 4102228 h 7978702"/>
              <a:gd name="connsiteX43" fmla="*/ 1506406 w 1506406"/>
              <a:gd name="connsiteY43" fmla="*/ 4252711 h 7978702"/>
              <a:gd name="connsiteX44" fmla="*/ 1506406 w 1506406"/>
              <a:gd name="connsiteY44" fmla="*/ 4260949 h 7978702"/>
              <a:gd name="connsiteX45" fmla="*/ 1506406 w 1506406"/>
              <a:gd name="connsiteY45" fmla="*/ 4294329 h 7978702"/>
              <a:gd name="connsiteX46" fmla="*/ 1506406 w 1506406"/>
              <a:gd name="connsiteY46" fmla="*/ 4428896 h 7978702"/>
              <a:gd name="connsiteX47" fmla="*/ 1506406 w 1506406"/>
              <a:gd name="connsiteY47" fmla="*/ 4483808 h 7978702"/>
              <a:gd name="connsiteX48" fmla="*/ 1506406 w 1506406"/>
              <a:gd name="connsiteY48" fmla="*/ 4538285 h 7978702"/>
              <a:gd name="connsiteX49" fmla="*/ 1506406 w 1506406"/>
              <a:gd name="connsiteY49" fmla="*/ 4571665 h 7978702"/>
              <a:gd name="connsiteX50" fmla="*/ 1506406 w 1506406"/>
              <a:gd name="connsiteY50" fmla="*/ 4579903 h 7978702"/>
              <a:gd name="connsiteX51" fmla="*/ 1506406 w 1506406"/>
              <a:gd name="connsiteY51" fmla="*/ 4714471 h 7978702"/>
              <a:gd name="connsiteX52" fmla="*/ 1506406 w 1506406"/>
              <a:gd name="connsiteY52" fmla="*/ 4747850 h 7978702"/>
              <a:gd name="connsiteX53" fmla="*/ 1506406 w 1506406"/>
              <a:gd name="connsiteY53" fmla="*/ 4769382 h 7978702"/>
              <a:gd name="connsiteX54" fmla="*/ 1506406 w 1506406"/>
              <a:gd name="connsiteY54" fmla="*/ 4802761 h 7978702"/>
              <a:gd name="connsiteX55" fmla="*/ 1506406 w 1506406"/>
              <a:gd name="connsiteY55" fmla="*/ 4857239 h 7978702"/>
              <a:gd name="connsiteX56" fmla="*/ 1506406 w 1506406"/>
              <a:gd name="connsiteY56" fmla="*/ 4909494 h 7978702"/>
              <a:gd name="connsiteX57" fmla="*/ 1506406 w 1506406"/>
              <a:gd name="connsiteY57" fmla="*/ 5033425 h 7978702"/>
              <a:gd name="connsiteX58" fmla="*/ 1506406 w 1506406"/>
              <a:gd name="connsiteY58" fmla="*/ 5033615 h 7978702"/>
              <a:gd name="connsiteX59" fmla="*/ 1506406 w 1506406"/>
              <a:gd name="connsiteY59" fmla="*/ 5088336 h 7978702"/>
              <a:gd name="connsiteX60" fmla="*/ 1506406 w 1506406"/>
              <a:gd name="connsiteY60" fmla="*/ 5195068 h 7978702"/>
              <a:gd name="connsiteX61" fmla="*/ 1506406 w 1506406"/>
              <a:gd name="connsiteY61" fmla="*/ 5228447 h 7978702"/>
              <a:gd name="connsiteX62" fmla="*/ 1506406 w 1506406"/>
              <a:gd name="connsiteY62" fmla="*/ 5310951 h 7978702"/>
              <a:gd name="connsiteX63" fmla="*/ 1506406 w 1506406"/>
              <a:gd name="connsiteY63" fmla="*/ 5319189 h 7978702"/>
              <a:gd name="connsiteX64" fmla="*/ 1506406 w 1506406"/>
              <a:gd name="connsiteY64" fmla="*/ 5487137 h 7978702"/>
              <a:gd name="connsiteX65" fmla="*/ 1506406 w 1506406"/>
              <a:gd name="connsiteY65" fmla="*/ 5514022 h 7978702"/>
              <a:gd name="connsiteX66" fmla="*/ 1506406 w 1506406"/>
              <a:gd name="connsiteY66" fmla="*/ 5514212 h 7978702"/>
              <a:gd name="connsiteX67" fmla="*/ 1506406 w 1506406"/>
              <a:gd name="connsiteY67" fmla="*/ 5542048 h 7978702"/>
              <a:gd name="connsiteX68" fmla="*/ 1506406 w 1506406"/>
              <a:gd name="connsiteY68" fmla="*/ 5596526 h 7978702"/>
              <a:gd name="connsiteX69" fmla="*/ 1506406 w 1506406"/>
              <a:gd name="connsiteY69" fmla="*/ 5772711 h 7978702"/>
              <a:gd name="connsiteX70" fmla="*/ 1506406 w 1506406"/>
              <a:gd name="connsiteY70" fmla="*/ 5799786 h 7978702"/>
              <a:gd name="connsiteX71" fmla="*/ 1506406 w 1506406"/>
              <a:gd name="connsiteY71" fmla="*/ 5827622 h 7978702"/>
              <a:gd name="connsiteX72" fmla="*/ 1506406 w 1506406"/>
              <a:gd name="connsiteY72" fmla="*/ 5967734 h 7978702"/>
              <a:gd name="connsiteX73" fmla="*/ 1506406 w 1506406"/>
              <a:gd name="connsiteY73" fmla="*/ 6181365 h 7978702"/>
              <a:gd name="connsiteX74" fmla="*/ 1506406 w 1506406"/>
              <a:gd name="connsiteY74" fmla="*/ 6253308 h 7978702"/>
              <a:gd name="connsiteX75" fmla="*/ 1506406 w 1506406"/>
              <a:gd name="connsiteY75" fmla="*/ 6458702 h 7978702"/>
              <a:gd name="connsiteX76" fmla="*/ 1506406 w 1506406"/>
              <a:gd name="connsiteY76" fmla="*/ 6466940 h 7978702"/>
              <a:gd name="connsiteX77" fmla="*/ 1506406 w 1506406"/>
              <a:gd name="connsiteY77" fmla="*/ 6500320 h 7978702"/>
              <a:gd name="connsiteX78" fmla="*/ 1506406 w 1506406"/>
              <a:gd name="connsiteY78" fmla="*/ 6634887 h 7978702"/>
              <a:gd name="connsiteX79" fmla="*/ 1506406 w 1506406"/>
              <a:gd name="connsiteY79" fmla="*/ 6744276 h 7978702"/>
              <a:gd name="connsiteX80" fmla="*/ 1506406 w 1506406"/>
              <a:gd name="connsiteY80" fmla="*/ 6777656 h 7978702"/>
              <a:gd name="connsiteX81" fmla="*/ 1506406 w 1506406"/>
              <a:gd name="connsiteY81" fmla="*/ 6785894 h 7978702"/>
              <a:gd name="connsiteX82" fmla="*/ 1506406 w 1506406"/>
              <a:gd name="connsiteY82" fmla="*/ 6920462 h 7978702"/>
              <a:gd name="connsiteX83" fmla="*/ 1506406 w 1506406"/>
              <a:gd name="connsiteY83" fmla="*/ 6953841 h 7978702"/>
              <a:gd name="connsiteX84" fmla="*/ 1506406 w 1506406"/>
              <a:gd name="connsiteY84" fmla="*/ 7063230 h 7978702"/>
              <a:gd name="connsiteX85" fmla="*/ 1506406 w 1506406"/>
              <a:gd name="connsiteY85" fmla="*/ 7239416 h 7978702"/>
              <a:gd name="connsiteX86" fmla="*/ 1506406 w 1506406"/>
              <a:gd name="connsiteY86" fmla="*/ 7239606 h 7978702"/>
              <a:gd name="connsiteX87" fmla="*/ 1506406 w 1506406"/>
              <a:gd name="connsiteY87" fmla="*/ 7516942 h 7978702"/>
              <a:gd name="connsiteX88" fmla="*/ 1506406 w 1506406"/>
              <a:gd name="connsiteY88" fmla="*/ 7525180 h 7978702"/>
              <a:gd name="connsiteX89" fmla="*/ 1506406 w 1506406"/>
              <a:gd name="connsiteY89" fmla="*/ 7693128 h 7978702"/>
              <a:gd name="connsiteX90" fmla="*/ 1506406 w 1506406"/>
              <a:gd name="connsiteY90" fmla="*/ 7802517 h 7978702"/>
              <a:gd name="connsiteX91" fmla="*/ 1506406 w 1506406"/>
              <a:gd name="connsiteY91" fmla="*/ 7978702 h 7978702"/>
              <a:gd name="connsiteX92" fmla="*/ 1499092 w 1506406"/>
              <a:gd name="connsiteY92" fmla="*/ 7978702 h 7978702"/>
              <a:gd name="connsiteX93" fmla="*/ 0 w 1506406"/>
              <a:gd name="connsiteY93" fmla="*/ 7153207 h 7978702"/>
              <a:gd name="connsiteX94" fmla="*/ 0 w 1506406"/>
              <a:gd name="connsiteY94" fmla="*/ 7063230 h 7978702"/>
              <a:gd name="connsiteX95" fmla="*/ 0 w 1506406"/>
              <a:gd name="connsiteY95" fmla="*/ 6867633 h 7978702"/>
              <a:gd name="connsiteX96" fmla="*/ 0 w 1506406"/>
              <a:gd name="connsiteY96" fmla="*/ 6777656 h 7978702"/>
              <a:gd name="connsiteX97" fmla="*/ 0 w 1506406"/>
              <a:gd name="connsiteY97" fmla="*/ 6744276 h 7978702"/>
              <a:gd name="connsiteX98" fmla="*/ 0 w 1506406"/>
              <a:gd name="connsiteY98" fmla="*/ 6699688 h 7978702"/>
              <a:gd name="connsiteX99" fmla="*/ 0 w 1506406"/>
              <a:gd name="connsiteY99" fmla="*/ 6458702 h 7978702"/>
              <a:gd name="connsiteX100" fmla="*/ 0 w 1506406"/>
              <a:gd name="connsiteY100" fmla="*/ 6414113 h 7978702"/>
              <a:gd name="connsiteX101" fmla="*/ 0 w 1506406"/>
              <a:gd name="connsiteY101" fmla="*/ 6413923 h 7978702"/>
              <a:gd name="connsiteX102" fmla="*/ 0 w 1506406"/>
              <a:gd name="connsiteY102" fmla="*/ 6253308 h 7978702"/>
              <a:gd name="connsiteX103" fmla="*/ 0 w 1506406"/>
              <a:gd name="connsiteY103" fmla="*/ 6128349 h 7978702"/>
              <a:gd name="connsiteX104" fmla="*/ 0 w 1506406"/>
              <a:gd name="connsiteY104" fmla="*/ 6094969 h 7978702"/>
              <a:gd name="connsiteX105" fmla="*/ 0 w 1506406"/>
              <a:gd name="connsiteY105" fmla="*/ 5967734 h 7978702"/>
              <a:gd name="connsiteX106" fmla="*/ 0 w 1506406"/>
              <a:gd name="connsiteY106" fmla="*/ 5960401 h 7978702"/>
              <a:gd name="connsiteX107" fmla="*/ 0 w 1506406"/>
              <a:gd name="connsiteY107" fmla="*/ 5809395 h 7978702"/>
              <a:gd name="connsiteX108" fmla="*/ 0 w 1506406"/>
              <a:gd name="connsiteY108" fmla="*/ 5799786 h 7978702"/>
              <a:gd name="connsiteX109" fmla="*/ 0 w 1506406"/>
              <a:gd name="connsiteY109" fmla="*/ 5674827 h 7978702"/>
              <a:gd name="connsiteX110" fmla="*/ 0 w 1506406"/>
              <a:gd name="connsiteY110" fmla="*/ 5641447 h 7978702"/>
              <a:gd name="connsiteX111" fmla="*/ 0 w 1506406"/>
              <a:gd name="connsiteY111" fmla="*/ 5514212 h 7978702"/>
              <a:gd name="connsiteX112" fmla="*/ 2 w 1506406"/>
              <a:gd name="connsiteY112" fmla="*/ 5355873 h 7978702"/>
              <a:gd name="connsiteX113" fmla="*/ 2 w 1506406"/>
              <a:gd name="connsiteY113" fmla="*/ 5315082 h 7978702"/>
              <a:gd name="connsiteX114" fmla="*/ 0 w 1506406"/>
              <a:gd name="connsiteY114" fmla="*/ 5315082 h 7978702"/>
              <a:gd name="connsiteX115" fmla="*/ 0 w 1506406"/>
              <a:gd name="connsiteY115" fmla="*/ 5228447 h 7978702"/>
              <a:gd name="connsiteX116" fmla="*/ 0 w 1506406"/>
              <a:gd name="connsiteY116" fmla="*/ 5195068 h 7978702"/>
              <a:gd name="connsiteX117" fmla="*/ 0 w 1506406"/>
              <a:gd name="connsiteY117" fmla="*/ 5029508 h 7978702"/>
              <a:gd name="connsiteX118" fmla="*/ 0 w 1506406"/>
              <a:gd name="connsiteY118" fmla="*/ 5002130 h 7978702"/>
              <a:gd name="connsiteX119" fmla="*/ 0 w 1506406"/>
              <a:gd name="connsiteY119" fmla="*/ 4947216 h 7978702"/>
              <a:gd name="connsiteX120" fmla="*/ 0 w 1506406"/>
              <a:gd name="connsiteY120" fmla="*/ 4909494 h 7978702"/>
              <a:gd name="connsiteX121" fmla="*/ 0 w 1506406"/>
              <a:gd name="connsiteY121" fmla="*/ 4857239 h 7978702"/>
              <a:gd name="connsiteX122" fmla="*/ 0 w 1506406"/>
              <a:gd name="connsiteY122" fmla="*/ 4716555 h 7978702"/>
              <a:gd name="connsiteX123" fmla="*/ 0 w 1506406"/>
              <a:gd name="connsiteY123" fmla="*/ 4661642 h 7978702"/>
              <a:gd name="connsiteX124" fmla="*/ 0 w 1506406"/>
              <a:gd name="connsiteY124" fmla="*/ 4575796 h 7978702"/>
              <a:gd name="connsiteX125" fmla="*/ 0 w 1506406"/>
              <a:gd name="connsiteY125" fmla="*/ 4571665 h 7978702"/>
              <a:gd name="connsiteX126" fmla="*/ 0 w 1506406"/>
              <a:gd name="connsiteY126" fmla="*/ 4538285 h 7978702"/>
              <a:gd name="connsiteX127" fmla="*/ 0 w 1506406"/>
              <a:gd name="connsiteY127" fmla="*/ 4493697 h 7978702"/>
              <a:gd name="connsiteX128" fmla="*/ 0 w 1506406"/>
              <a:gd name="connsiteY128" fmla="*/ 4415181 h 7978702"/>
              <a:gd name="connsiteX129" fmla="*/ 0 w 1506406"/>
              <a:gd name="connsiteY129" fmla="*/ 4290222 h 7978702"/>
              <a:gd name="connsiteX130" fmla="*/ 0 w 1506406"/>
              <a:gd name="connsiteY130" fmla="*/ 4262843 h 7978702"/>
              <a:gd name="connsiteX131" fmla="*/ 0 w 1506406"/>
              <a:gd name="connsiteY131" fmla="*/ 4256842 h 7978702"/>
              <a:gd name="connsiteX132" fmla="*/ 0 w 1506406"/>
              <a:gd name="connsiteY132" fmla="*/ 4252711 h 7978702"/>
              <a:gd name="connsiteX133" fmla="*/ 0 w 1506406"/>
              <a:gd name="connsiteY133" fmla="*/ 4208122 h 7978702"/>
              <a:gd name="connsiteX134" fmla="*/ 0 w 1506406"/>
              <a:gd name="connsiteY134" fmla="*/ 4207932 h 7978702"/>
              <a:gd name="connsiteX135" fmla="*/ 0 w 1506406"/>
              <a:gd name="connsiteY135" fmla="*/ 4129607 h 7978702"/>
              <a:gd name="connsiteX136" fmla="*/ 0 w 1506406"/>
              <a:gd name="connsiteY136" fmla="*/ 4102228 h 7978702"/>
              <a:gd name="connsiteX137" fmla="*/ 0 w 1506406"/>
              <a:gd name="connsiteY137" fmla="*/ 4047317 h 7978702"/>
              <a:gd name="connsiteX138" fmla="*/ 0 w 1506406"/>
              <a:gd name="connsiteY138" fmla="*/ 3977269 h 7978702"/>
              <a:gd name="connsiteX139" fmla="*/ 0 w 1506406"/>
              <a:gd name="connsiteY139" fmla="*/ 3971267 h 7978702"/>
              <a:gd name="connsiteX140" fmla="*/ 0 w 1506406"/>
              <a:gd name="connsiteY140" fmla="*/ 3943889 h 7978702"/>
              <a:gd name="connsiteX141" fmla="*/ 0 w 1506406"/>
              <a:gd name="connsiteY141" fmla="*/ 3922358 h 7978702"/>
              <a:gd name="connsiteX142" fmla="*/ 0 w 1506406"/>
              <a:gd name="connsiteY142" fmla="*/ 3888978 h 7978702"/>
              <a:gd name="connsiteX143" fmla="*/ 0 w 1506406"/>
              <a:gd name="connsiteY143" fmla="*/ 3816654 h 7978702"/>
              <a:gd name="connsiteX144" fmla="*/ 0 w 1506406"/>
              <a:gd name="connsiteY144" fmla="*/ 3761743 h 7978702"/>
              <a:gd name="connsiteX145" fmla="*/ 0 w 1506406"/>
              <a:gd name="connsiteY145" fmla="*/ 3754410 h 7978702"/>
              <a:gd name="connsiteX146" fmla="*/ 0 w 1506406"/>
              <a:gd name="connsiteY146" fmla="*/ 3675895 h 7978702"/>
              <a:gd name="connsiteX147" fmla="*/ 0 w 1506406"/>
              <a:gd name="connsiteY147" fmla="*/ 3658315 h 7978702"/>
              <a:gd name="connsiteX148" fmla="*/ 0 w 1506406"/>
              <a:gd name="connsiteY148" fmla="*/ 3603404 h 7978702"/>
              <a:gd name="connsiteX149" fmla="*/ 0 w 1506406"/>
              <a:gd name="connsiteY149" fmla="*/ 3593795 h 7978702"/>
              <a:gd name="connsiteX150" fmla="*/ 0 w 1506406"/>
              <a:gd name="connsiteY150" fmla="*/ 3468836 h 7978702"/>
              <a:gd name="connsiteX151" fmla="*/ 0 w 1506406"/>
              <a:gd name="connsiteY151" fmla="*/ 3435456 h 7978702"/>
              <a:gd name="connsiteX152" fmla="*/ 0 w 1506406"/>
              <a:gd name="connsiteY152" fmla="*/ 3390320 h 7978702"/>
              <a:gd name="connsiteX153" fmla="*/ 0 w 1506406"/>
              <a:gd name="connsiteY153" fmla="*/ 3362942 h 7978702"/>
              <a:gd name="connsiteX154" fmla="*/ 0 w 1506406"/>
              <a:gd name="connsiteY154" fmla="*/ 3356940 h 7978702"/>
              <a:gd name="connsiteX155" fmla="*/ 0 w 1506406"/>
              <a:gd name="connsiteY155" fmla="*/ 3308221 h 7978702"/>
              <a:gd name="connsiteX156" fmla="*/ 0 w 1506406"/>
              <a:gd name="connsiteY156" fmla="*/ 3172475 h 7978702"/>
              <a:gd name="connsiteX157" fmla="*/ 0 w 1506406"/>
              <a:gd name="connsiteY157" fmla="*/ 3109091 h 7978702"/>
              <a:gd name="connsiteX158" fmla="*/ 0 w 1506406"/>
              <a:gd name="connsiteY158" fmla="*/ 3077368 h 7978702"/>
              <a:gd name="connsiteX159" fmla="*/ 0 w 1506406"/>
              <a:gd name="connsiteY159" fmla="*/ 3071366 h 7978702"/>
              <a:gd name="connsiteX160" fmla="*/ 0 w 1506406"/>
              <a:gd name="connsiteY160" fmla="*/ 3022456 h 7978702"/>
              <a:gd name="connsiteX161" fmla="*/ 0 w 1506406"/>
              <a:gd name="connsiteY161" fmla="*/ 2989077 h 7978702"/>
              <a:gd name="connsiteX162" fmla="*/ 0 w 1506406"/>
              <a:gd name="connsiteY162" fmla="*/ 2823517 h 7978702"/>
              <a:gd name="connsiteX163" fmla="*/ 0 w 1506406"/>
              <a:gd name="connsiteY163" fmla="*/ 2796139 h 7978702"/>
              <a:gd name="connsiteX164" fmla="*/ 0 w 1506406"/>
              <a:gd name="connsiteY164" fmla="*/ 2703503 h 7978702"/>
              <a:gd name="connsiteX165" fmla="*/ 0 w 1506406"/>
              <a:gd name="connsiteY165" fmla="*/ 2510564 h 7978702"/>
              <a:gd name="connsiteX166" fmla="*/ 0 w 1506406"/>
              <a:gd name="connsiteY166" fmla="*/ 2369805 h 7978702"/>
              <a:gd name="connsiteX167" fmla="*/ 0 w 1506406"/>
              <a:gd name="connsiteY167" fmla="*/ 2209190 h 7978702"/>
              <a:gd name="connsiteX168" fmla="*/ 0 w 1506406"/>
              <a:gd name="connsiteY168" fmla="*/ 2084231 h 7978702"/>
              <a:gd name="connsiteX169" fmla="*/ 0 w 1506406"/>
              <a:gd name="connsiteY169" fmla="*/ 2056852 h 7978702"/>
              <a:gd name="connsiteX170" fmla="*/ 0 w 1506406"/>
              <a:gd name="connsiteY170" fmla="*/ 2050851 h 7978702"/>
              <a:gd name="connsiteX171" fmla="*/ 0 w 1506406"/>
              <a:gd name="connsiteY171" fmla="*/ 1923616 h 7978702"/>
              <a:gd name="connsiteX172" fmla="*/ 0 w 1506406"/>
              <a:gd name="connsiteY172" fmla="*/ 1896237 h 7978702"/>
              <a:gd name="connsiteX173" fmla="*/ 0 w 1506406"/>
              <a:gd name="connsiteY173" fmla="*/ 1771278 h 7978702"/>
              <a:gd name="connsiteX174" fmla="*/ 0 w 1506406"/>
              <a:gd name="connsiteY174" fmla="*/ 1765276 h 7978702"/>
              <a:gd name="connsiteX175" fmla="*/ 0 w 1506406"/>
              <a:gd name="connsiteY175" fmla="*/ 1737898 h 7978702"/>
              <a:gd name="connsiteX176" fmla="*/ 0 w 1506406"/>
              <a:gd name="connsiteY176" fmla="*/ 1610663 h 7978702"/>
              <a:gd name="connsiteX177" fmla="*/ 0 w 1506406"/>
              <a:gd name="connsiteY177" fmla="*/ 1469904 h 7978702"/>
              <a:gd name="connsiteX178" fmla="*/ 0 w 1506406"/>
              <a:gd name="connsiteY178" fmla="*/ 1452324 h 7978702"/>
              <a:gd name="connsiteX179" fmla="*/ 0 w 1506406"/>
              <a:gd name="connsiteY179" fmla="*/ 1184329 h 7978702"/>
              <a:gd name="connsiteX180" fmla="*/ 0 w 1506406"/>
              <a:gd name="connsiteY180" fmla="*/ 1156951 h 7978702"/>
              <a:gd name="connsiteX181" fmla="*/ 0 w 1506406"/>
              <a:gd name="connsiteY181" fmla="*/ 1150949 h 7978702"/>
              <a:gd name="connsiteX182" fmla="*/ 0 w 1506406"/>
              <a:gd name="connsiteY182" fmla="*/ 966484 h 7978702"/>
              <a:gd name="connsiteX183" fmla="*/ 0 w 1506406"/>
              <a:gd name="connsiteY183" fmla="*/ 871377 h 7978702"/>
              <a:gd name="connsiteX184" fmla="*/ 0 w 1506406"/>
              <a:gd name="connsiteY184" fmla="*/ 865375 h 7978702"/>
              <a:gd name="connsiteX185" fmla="*/ 2 w 1506406"/>
              <a:gd name="connsiteY185" fmla="*/ 865375 h 7978702"/>
              <a:gd name="connsiteX186" fmla="*/ 2 w 1506406"/>
              <a:gd name="connsiteY186" fmla="*/ 604529 h 7978702"/>
              <a:gd name="connsiteX187" fmla="*/ 2 w 1506406"/>
              <a:gd name="connsiteY187" fmla="*/ 318954 h 7978702"/>
              <a:gd name="connsiteX188" fmla="*/ 2 w 1506406"/>
              <a:gd name="connsiteY188" fmla="*/ 285575 h 7978702"/>
              <a:gd name="connsiteX189" fmla="*/ 2 w 1506406"/>
              <a:gd name="connsiteY189" fmla="*/ 0 h 7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</a:cxnLst>
            <a:rect l="l" t="t" r="r" b="b"/>
            <a:pathLst>
              <a:path w="1506406" h="7978702">
                <a:moveTo>
                  <a:pt x="1506406" y="0"/>
                </a:moveTo>
                <a:lnTo>
                  <a:pt x="1506406" y="66583"/>
                </a:lnTo>
                <a:lnTo>
                  <a:pt x="1506406" y="448162"/>
                </a:lnTo>
                <a:lnTo>
                  <a:pt x="1506406" y="552423"/>
                </a:lnTo>
                <a:lnTo>
                  <a:pt x="1506406" y="733736"/>
                </a:lnTo>
                <a:lnTo>
                  <a:pt x="1506406" y="767116"/>
                </a:lnTo>
                <a:lnTo>
                  <a:pt x="1506406" y="837997"/>
                </a:lnTo>
                <a:lnTo>
                  <a:pt x="1506406" y="871377"/>
                </a:lnTo>
                <a:lnTo>
                  <a:pt x="1506406" y="1052690"/>
                </a:lnTo>
                <a:lnTo>
                  <a:pt x="1506406" y="1156951"/>
                </a:lnTo>
                <a:lnTo>
                  <a:pt x="1506406" y="1506402"/>
                </a:lnTo>
                <a:lnTo>
                  <a:pt x="1506406" y="1610663"/>
                </a:lnTo>
                <a:lnTo>
                  <a:pt x="1506406" y="1791977"/>
                </a:lnTo>
                <a:lnTo>
                  <a:pt x="1506406" y="1896237"/>
                </a:lnTo>
                <a:lnTo>
                  <a:pt x="1506406" y="2205991"/>
                </a:lnTo>
                <a:lnTo>
                  <a:pt x="1506406" y="2272574"/>
                </a:lnTo>
                <a:lnTo>
                  <a:pt x="1506406" y="2277817"/>
                </a:lnTo>
                <a:lnTo>
                  <a:pt x="1506406" y="2563391"/>
                </a:lnTo>
                <a:lnTo>
                  <a:pt x="1506406" y="2596770"/>
                </a:lnTo>
                <a:lnTo>
                  <a:pt x="1506406" y="2654153"/>
                </a:lnTo>
                <a:lnTo>
                  <a:pt x="1506406" y="2703503"/>
                </a:lnTo>
                <a:lnTo>
                  <a:pt x="1506406" y="2758414"/>
                </a:lnTo>
                <a:lnTo>
                  <a:pt x="1506406" y="2882345"/>
                </a:lnTo>
                <a:lnTo>
                  <a:pt x="1506406" y="2939727"/>
                </a:lnTo>
                <a:lnTo>
                  <a:pt x="1506406" y="2973107"/>
                </a:lnTo>
                <a:lnTo>
                  <a:pt x="1506406" y="2989077"/>
                </a:lnTo>
                <a:lnTo>
                  <a:pt x="1506406" y="3022456"/>
                </a:lnTo>
                <a:lnTo>
                  <a:pt x="1506406" y="3043988"/>
                </a:lnTo>
                <a:lnTo>
                  <a:pt x="1506406" y="3077368"/>
                </a:lnTo>
                <a:lnTo>
                  <a:pt x="1506406" y="3258681"/>
                </a:lnTo>
                <a:lnTo>
                  <a:pt x="1506406" y="3308031"/>
                </a:lnTo>
                <a:lnTo>
                  <a:pt x="1506406" y="3308221"/>
                </a:lnTo>
                <a:lnTo>
                  <a:pt x="1506406" y="3336057"/>
                </a:lnTo>
                <a:lnTo>
                  <a:pt x="1506406" y="3362942"/>
                </a:lnTo>
                <a:lnTo>
                  <a:pt x="1506406" y="3593795"/>
                </a:lnTo>
                <a:lnTo>
                  <a:pt x="1506406" y="3621631"/>
                </a:lnTo>
                <a:lnTo>
                  <a:pt x="1506406" y="3712393"/>
                </a:lnTo>
                <a:lnTo>
                  <a:pt x="1506406" y="3761743"/>
                </a:lnTo>
                <a:lnTo>
                  <a:pt x="1506406" y="3816654"/>
                </a:lnTo>
                <a:lnTo>
                  <a:pt x="1506406" y="3975374"/>
                </a:lnTo>
                <a:lnTo>
                  <a:pt x="1506406" y="3997968"/>
                </a:lnTo>
                <a:lnTo>
                  <a:pt x="1506406" y="4047317"/>
                </a:lnTo>
                <a:lnTo>
                  <a:pt x="1506406" y="4102228"/>
                </a:lnTo>
                <a:lnTo>
                  <a:pt x="1506406" y="4252711"/>
                </a:lnTo>
                <a:lnTo>
                  <a:pt x="1506406" y="4260949"/>
                </a:lnTo>
                <a:lnTo>
                  <a:pt x="1506406" y="4294329"/>
                </a:lnTo>
                <a:lnTo>
                  <a:pt x="1506406" y="4428896"/>
                </a:lnTo>
                <a:lnTo>
                  <a:pt x="1506406" y="4483808"/>
                </a:lnTo>
                <a:lnTo>
                  <a:pt x="1506406" y="4538285"/>
                </a:lnTo>
                <a:lnTo>
                  <a:pt x="1506406" y="4571665"/>
                </a:lnTo>
                <a:lnTo>
                  <a:pt x="1506406" y="4579903"/>
                </a:lnTo>
                <a:lnTo>
                  <a:pt x="1506406" y="4714471"/>
                </a:lnTo>
                <a:lnTo>
                  <a:pt x="1506406" y="4747850"/>
                </a:lnTo>
                <a:lnTo>
                  <a:pt x="1506406" y="4769382"/>
                </a:lnTo>
                <a:lnTo>
                  <a:pt x="1506406" y="4802761"/>
                </a:lnTo>
                <a:lnTo>
                  <a:pt x="1506406" y="4857239"/>
                </a:lnTo>
                <a:lnTo>
                  <a:pt x="1506406" y="4909494"/>
                </a:lnTo>
                <a:lnTo>
                  <a:pt x="1506406" y="5033425"/>
                </a:lnTo>
                <a:lnTo>
                  <a:pt x="1506406" y="5033615"/>
                </a:lnTo>
                <a:lnTo>
                  <a:pt x="1506406" y="5088336"/>
                </a:lnTo>
                <a:lnTo>
                  <a:pt x="1506406" y="5195068"/>
                </a:lnTo>
                <a:lnTo>
                  <a:pt x="1506406" y="5228447"/>
                </a:lnTo>
                <a:lnTo>
                  <a:pt x="1506406" y="5310951"/>
                </a:lnTo>
                <a:lnTo>
                  <a:pt x="1506406" y="5319189"/>
                </a:lnTo>
                <a:lnTo>
                  <a:pt x="1506406" y="5487137"/>
                </a:lnTo>
                <a:lnTo>
                  <a:pt x="1506406" y="5514022"/>
                </a:lnTo>
                <a:lnTo>
                  <a:pt x="1506406" y="5514212"/>
                </a:lnTo>
                <a:lnTo>
                  <a:pt x="1506406" y="5542048"/>
                </a:lnTo>
                <a:lnTo>
                  <a:pt x="1506406" y="5596526"/>
                </a:lnTo>
                <a:lnTo>
                  <a:pt x="1506406" y="5772711"/>
                </a:lnTo>
                <a:lnTo>
                  <a:pt x="1506406" y="5799786"/>
                </a:lnTo>
                <a:lnTo>
                  <a:pt x="1506406" y="5827622"/>
                </a:lnTo>
                <a:lnTo>
                  <a:pt x="1506406" y="5967734"/>
                </a:lnTo>
                <a:lnTo>
                  <a:pt x="1506406" y="6181365"/>
                </a:lnTo>
                <a:lnTo>
                  <a:pt x="1506406" y="6253308"/>
                </a:lnTo>
                <a:lnTo>
                  <a:pt x="1506406" y="6458702"/>
                </a:lnTo>
                <a:lnTo>
                  <a:pt x="1506406" y="6466940"/>
                </a:lnTo>
                <a:lnTo>
                  <a:pt x="1506406" y="6500320"/>
                </a:lnTo>
                <a:lnTo>
                  <a:pt x="1506406" y="6634887"/>
                </a:lnTo>
                <a:lnTo>
                  <a:pt x="1506406" y="6744276"/>
                </a:lnTo>
                <a:lnTo>
                  <a:pt x="1506406" y="6777656"/>
                </a:lnTo>
                <a:lnTo>
                  <a:pt x="1506406" y="6785894"/>
                </a:lnTo>
                <a:lnTo>
                  <a:pt x="1506406" y="6920462"/>
                </a:lnTo>
                <a:lnTo>
                  <a:pt x="1506406" y="6953841"/>
                </a:lnTo>
                <a:lnTo>
                  <a:pt x="1506406" y="7063230"/>
                </a:lnTo>
                <a:lnTo>
                  <a:pt x="1506406" y="7239416"/>
                </a:lnTo>
                <a:lnTo>
                  <a:pt x="1506406" y="7239606"/>
                </a:lnTo>
                <a:lnTo>
                  <a:pt x="1506406" y="7516942"/>
                </a:lnTo>
                <a:lnTo>
                  <a:pt x="1506406" y="7525180"/>
                </a:lnTo>
                <a:lnTo>
                  <a:pt x="1506406" y="7693128"/>
                </a:lnTo>
                <a:lnTo>
                  <a:pt x="1506406" y="7802517"/>
                </a:lnTo>
                <a:lnTo>
                  <a:pt x="1506406" y="7978702"/>
                </a:lnTo>
                <a:lnTo>
                  <a:pt x="1499092" y="7978702"/>
                </a:lnTo>
                <a:lnTo>
                  <a:pt x="0" y="7153207"/>
                </a:lnTo>
                <a:lnTo>
                  <a:pt x="0" y="7063230"/>
                </a:lnTo>
                <a:lnTo>
                  <a:pt x="0" y="6867633"/>
                </a:lnTo>
                <a:lnTo>
                  <a:pt x="0" y="6777656"/>
                </a:lnTo>
                <a:lnTo>
                  <a:pt x="0" y="6744276"/>
                </a:lnTo>
                <a:lnTo>
                  <a:pt x="0" y="6699688"/>
                </a:lnTo>
                <a:lnTo>
                  <a:pt x="0" y="6458702"/>
                </a:lnTo>
                <a:lnTo>
                  <a:pt x="0" y="6414113"/>
                </a:lnTo>
                <a:lnTo>
                  <a:pt x="0" y="6413923"/>
                </a:lnTo>
                <a:lnTo>
                  <a:pt x="0" y="6253308"/>
                </a:lnTo>
                <a:lnTo>
                  <a:pt x="0" y="6128349"/>
                </a:lnTo>
                <a:lnTo>
                  <a:pt x="0" y="6094969"/>
                </a:lnTo>
                <a:lnTo>
                  <a:pt x="0" y="5967734"/>
                </a:lnTo>
                <a:lnTo>
                  <a:pt x="0" y="5960401"/>
                </a:lnTo>
                <a:lnTo>
                  <a:pt x="0" y="5809395"/>
                </a:lnTo>
                <a:lnTo>
                  <a:pt x="0" y="5799786"/>
                </a:lnTo>
                <a:lnTo>
                  <a:pt x="0" y="5674827"/>
                </a:lnTo>
                <a:lnTo>
                  <a:pt x="0" y="5641447"/>
                </a:lnTo>
                <a:lnTo>
                  <a:pt x="0" y="5514212"/>
                </a:lnTo>
                <a:lnTo>
                  <a:pt x="2" y="5355873"/>
                </a:lnTo>
                <a:lnTo>
                  <a:pt x="2" y="5315082"/>
                </a:lnTo>
                <a:lnTo>
                  <a:pt x="0" y="5315082"/>
                </a:lnTo>
                <a:lnTo>
                  <a:pt x="0" y="5228447"/>
                </a:lnTo>
                <a:lnTo>
                  <a:pt x="0" y="5195068"/>
                </a:lnTo>
                <a:lnTo>
                  <a:pt x="0" y="5029508"/>
                </a:lnTo>
                <a:lnTo>
                  <a:pt x="0" y="5002130"/>
                </a:lnTo>
                <a:lnTo>
                  <a:pt x="0" y="4947216"/>
                </a:lnTo>
                <a:lnTo>
                  <a:pt x="0" y="4909494"/>
                </a:lnTo>
                <a:lnTo>
                  <a:pt x="0" y="4857239"/>
                </a:lnTo>
                <a:lnTo>
                  <a:pt x="0" y="4716555"/>
                </a:lnTo>
                <a:lnTo>
                  <a:pt x="0" y="4661642"/>
                </a:lnTo>
                <a:lnTo>
                  <a:pt x="0" y="4575796"/>
                </a:lnTo>
                <a:lnTo>
                  <a:pt x="0" y="4571665"/>
                </a:lnTo>
                <a:lnTo>
                  <a:pt x="0" y="4538285"/>
                </a:lnTo>
                <a:lnTo>
                  <a:pt x="0" y="4493697"/>
                </a:lnTo>
                <a:lnTo>
                  <a:pt x="0" y="4415181"/>
                </a:lnTo>
                <a:lnTo>
                  <a:pt x="0" y="4290222"/>
                </a:lnTo>
                <a:lnTo>
                  <a:pt x="0" y="4262843"/>
                </a:lnTo>
                <a:lnTo>
                  <a:pt x="0" y="4256842"/>
                </a:lnTo>
                <a:lnTo>
                  <a:pt x="0" y="4252711"/>
                </a:lnTo>
                <a:lnTo>
                  <a:pt x="0" y="4208122"/>
                </a:lnTo>
                <a:lnTo>
                  <a:pt x="0" y="4207932"/>
                </a:lnTo>
                <a:lnTo>
                  <a:pt x="0" y="4129607"/>
                </a:lnTo>
                <a:lnTo>
                  <a:pt x="0" y="4102228"/>
                </a:lnTo>
                <a:lnTo>
                  <a:pt x="0" y="4047317"/>
                </a:lnTo>
                <a:lnTo>
                  <a:pt x="0" y="3977269"/>
                </a:lnTo>
                <a:lnTo>
                  <a:pt x="0" y="3971267"/>
                </a:lnTo>
                <a:lnTo>
                  <a:pt x="0" y="3943889"/>
                </a:lnTo>
                <a:lnTo>
                  <a:pt x="0" y="3922358"/>
                </a:lnTo>
                <a:lnTo>
                  <a:pt x="0" y="3888978"/>
                </a:lnTo>
                <a:lnTo>
                  <a:pt x="0" y="3816654"/>
                </a:lnTo>
                <a:lnTo>
                  <a:pt x="0" y="3761743"/>
                </a:lnTo>
                <a:lnTo>
                  <a:pt x="0" y="3754410"/>
                </a:lnTo>
                <a:lnTo>
                  <a:pt x="0" y="3675895"/>
                </a:lnTo>
                <a:lnTo>
                  <a:pt x="0" y="3658315"/>
                </a:lnTo>
                <a:lnTo>
                  <a:pt x="0" y="3603404"/>
                </a:lnTo>
                <a:lnTo>
                  <a:pt x="0" y="3593795"/>
                </a:lnTo>
                <a:lnTo>
                  <a:pt x="0" y="3468836"/>
                </a:lnTo>
                <a:lnTo>
                  <a:pt x="0" y="3435456"/>
                </a:lnTo>
                <a:lnTo>
                  <a:pt x="0" y="3390320"/>
                </a:lnTo>
                <a:lnTo>
                  <a:pt x="0" y="3362942"/>
                </a:lnTo>
                <a:lnTo>
                  <a:pt x="0" y="3356940"/>
                </a:lnTo>
                <a:lnTo>
                  <a:pt x="0" y="3308221"/>
                </a:lnTo>
                <a:lnTo>
                  <a:pt x="0" y="3172475"/>
                </a:lnTo>
                <a:lnTo>
                  <a:pt x="0" y="3109091"/>
                </a:lnTo>
                <a:lnTo>
                  <a:pt x="0" y="3077368"/>
                </a:lnTo>
                <a:lnTo>
                  <a:pt x="0" y="3071366"/>
                </a:lnTo>
                <a:lnTo>
                  <a:pt x="0" y="3022456"/>
                </a:lnTo>
                <a:lnTo>
                  <a:pt x="0" y="2989077"/>
                </a:lnTo>
                <a:lnTo>
                  <a:pt x="0" y="2823517"/>
                </a:lnTo>
                <a:lnTo>
                  <a:pt x="0" y="2796139"/>
                </a:lnTo>
                <a:lnTo>
                  <a:pt x="0" y="2703503"/>
                </a:lnTo>
                <a:lnTo>
                  <a:pt x="0" y="2510564"/>
                </a:lnTo>
                <a:lnTo>
                  <a:pt x="0" y="2369805"/>
                </a:lnTo>
                <a:lnTo>
                  <a:pt x="0" y="2209190"/>
                </a:lnTo>
                <a:lnTo>
                  <a:pt x="0" y="2084231"/>
                </a:lnTo>
                <a:lnTo>
                  <a:pt x="0" y="2056852"/>
                </a:lnTo>
                <a:lnTo>
                  <a:pt x="0" y="2050851"/>
                </a:lnTo>
                <a:lnTo>
                  <a:pt x="0" y="1923616"/>
                </a:lnTo>
                <a:lnTo>
                  <a:pt x="0" y="1896237"/>
                </a:lnTo>
                <a:lnTo>
                  <a:pt x="0" y="1771278"/>
                </a:lnTo>
                <a:lnTo>
                  <a:pt x="0" y="1765276"/>
                </a:lnTo>
                <a:lnTo>
                  <a:pt x="0" y="1737898"/>
                </a:lnTo>
                <a:lnTo>
                  <a:pt x="0" y="1610663"/>
                </a:lnTo>
                <a:lnTo>
                  <a:pt x="0" y="1469904"/>
                </a:lnTo>
                <a:lnTo>
                  <a:pt x="0" y="1452324"/>
                </a:lnTo>
                <a:lnTo>
                  <a:pt x="0" y="1184329"/>
                </a:lnTo>
                <a:lnTo>
                  <a:pt x="0" y="1156951"/>
                </a:lnTo>
                <a:lnTo>
                  <a:pt x="0" y="1150949"/>
                </a:lnTo>
                <a:lnTo>
                  <a:pt x="0" y="966484"/>
                </a:lnTo>
                <a:lnTo>
                  <a:pt x="0" y="871377"/>
                </a:lnTo>
                <a:lnTo>
                  <a:pt x="0" y="865375"/>
                </a:lnTo>
                <a:lnTo>
                  <a:pt x="2" y="865375"/>
                </a:lnTo>
                <a:lnTo>
                  <a:pt x="2" y="604529"/>
                </a:lnTo>
                <a:lnTo>
                  <a:pt x="2" y="318954"/>
                </a:lnTo>
                <a:lnTo>
                  <a:pt x="2" y="285575"/>
                </a:lnTo>
                <a:lnTo>
                  <a:pt x="2" y="0"/>
                </a:lnTo>
                <a:close/>
              </a:path>
            </a:pathLst>
          </a:custGeom>
          <a:solidFill>
            <a:schemeClr val="tx2"/>
          </a:solidFill>
          <a:ln w="952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2651760" rIns="182880" bIns="640080" rtlCol="0" anchor="t" anchorCtr="0">
            <a:noAutofit/>
          </a:bodyPr>
          <a:lstStyle/>
          <a:p>
            <a:pPr lvl="0">
              <a:lnSpc>
                <a:spcPct val="90000"/>
              </a:lnSpc>
              <a:spcAft>
                <a:spcPts val="600"/>
              </a:spcAft>
            </a:pPr>
            <a:endParaRPr lang="en-US" sz="2400">
              <a:solidFill>
                <a:schemeClr val="bg1">
                  <a:alpha val="69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EC4FFCFD-AF9C-4848-86ED-2ABB7632C6BC}"/>
              </a:ext>
            </a:extLst>
          </p:cNvPr>
          <p:cNvSpPr/>
          <p:nvPr userDrawn="1"/>
        </p:nvSpPr>
        <p:spPr>
          <a:xfrm rot="16200000">
            <a:off x="2281743" y="738131"/>
            <a:ext cx="1506406" cy="6069892"/>
          </a:xfrm>
          <a:custGeom>
            <a:avLst/>
            <a:gdLst>
              <a:gd name="connsiteX0" fmla="*/ 1506406 w 1506406"/>
              <a:gd name="connsiteY0" fmla="*/ 0 h 6069892"/>
              <a:gd name="connsiteX1" fmla="*/ 1506406 w 1506406"/>
              <a:gd name="connsiteY1" fmla="*/ 66583 h 6069892"/>
              <a:gd name="connsiteX2" fmla="*/ 1506406 w 1506406"/>
              <a:gd name="connsiteY2" fmla="*/ 297181 h 6069892"/>
              <a:gd name="connsiteX3" fmla="*/ 1506406 w 1506406"/>
              <a:gd name="connsiteY3" fmla="*/ 363764 h 6069892"/>
              <a:gd name="connsiteX4" fmla="*/ 1506406 w 1506406"/>
              <a:gd name="connsiteY4" fmla="*/ 369007 h 6069892"/>
              <a:gd name="connsiteX5" fmla="*/ 1506406 w 1506406"/>
              <a:gd name="connsiteY5" fmla="*/ 448162 h 6069892"/>
              <a:gd name="connsiteX6" fmla="*/ 1506406 w 1506406"/>
              <a:gd name="connsiteY6" fmla="*/ 552423 h 6069892"/>
              <a:gd name="connsiteX7" fmla="*/ 1506406 w 1506406"/>
              <a:gd name="connsiteY7" fmla="*/ 654581 h 6069892"/>
              <a:gd name="connsiteX8" fmla="*/ 1506406 w 1506406"/>
              <a:gd name="connsiteY8" fmla="*/ 687960 h 6069892"/>
              <a:gd name="connsiteX9" fmla="*/ 1506406 w 1506406"/>
              <a:gd name="connsiteY9" fmla="*/ 733736 h 6069892"/>
              <a:gd name="connsiteX10" fmla="*/ 1506406 w 1506406"/>
              <a:gd name="connsiteY10" fmla="*/ 745343 h 6069892"/>
              <a:gd name="connsiteX11" fmla="*/ 1506406 w 1506406"/>
              <a:gd name="connsiteY11" fmla="*/ 767116 h 6069892"/>
              <a:gd name="connsiteX12" fmla="*/ 1506406 w 1506406"/>
              <a:gd name="connsiteY12" fmla="*/ 794693 h 6069892"/>
              <a:gd name="connsiteX13" fmla="*/ 1506406 w 1506406"/>
              <a:gd name="connsiteY13" fmla="*/ 837997 h 6069892"/>
              <a:gd name="connsiteX14" fmla="*/ 1506406 w 1506406"/>
              <a:gd name="connsiteY14" fmla="*/ 849604 h 6069892"/>
              <a:gd name="connsiteX15" fmla="*/ 1506406 w 1506406"/>
              <a:gd name="connsiteY15" fmla="*/ 871377 h 6069892"/>
              <a:gd name="connsiteX16" fmla="*/ 1506406 w 1506406"/>
              <a:gd name="connsiteY16" fmla="*/ 973535 h 6069892"/>
              <a:gd name="connsiteX17" fmla="*/ 1506406 w 1506406"/>
              <a:gd name="connsiteY17" fmla="*/ 1030917 h 6069892"/>
              <a:gd name="connsiteX18" fmla="*/ 1506406 w 1506406"/>
              <a:gd name="connsiteY18" fmla="*/ 1052690 h 6069892"/>
              <a:gd name="connsiteX19" fmla="*/ 1506406 w 1506406"/>
              <a:gd name="connsiteY19" fmla="*/ 1064297 h 6069892"/>
              <a:gd name="connsiteX20" fmla="*/ 1506406 w 1506406"/>
              <a:gd name="connsiteY20" fmla="*/ 1080267 h 6069892"/>
              <a:gd name="connsiteX21" fmla="*/ 1506406 w 1506406"/>
              <a:gd name="connsiteY21" fmla="*/ 1113646 h 6069892"/>
              <a:gd name="connsiteX22" fmla="*/ 1506406 w 1506406"/>
              <a:gd name="connsiteY22" fmla="*/ 1135178 h 6069892"/>
              <a:gd name="connsiteX23" fmla="*/ 1506406 w 1506406"/>
              <a:gd name="connsiteY23" fmla="*/ 1156951 h 6069892"/>
              <a:gd name="connsiteX24" fmla="*/ 1506406 w 1506406"/>
              <a:gd name="connsiteY24" fmla="*/ 1168558 h 6069892"/>
              <a:gd name="connsiteX25" fmla="*/ 1506406 w 1506406"/>
              <a:gd name="connsiteY25" fmla="*/ 1349871 h 6069892"/>
              <a:gd name="connsiteX26" fmla="*/ 1506406 w 1506406"/>
              <a:gd name="connsiteY26" fmla="*/ 1399221 h 6069892"/>
              <a:gd name="connsiteX27" fmla="*/ 1506406 w 1506406"/>
              <a:gd name="connsiteY27" fmla="*/ 1399411 h 6069892"/>
              <a:gd name="connsiteX28" fmla="*/ 1506406 w 1506406"/>
              <a:gd name="connsiteY28" fmla="*/ 1427247 h 6069892"/>
              <a:gd name="connsiteX29" fmla="*/ 1506406 w 1506406"/>
              <a:gd name="connsiteY29" fmla="*/ 1454132 h 6069892"/>
              <a:gd name="connsiteX30" fmla="*/ 1506406 w 1506406"/>
              <a:gd name="connsiteY30" fmla="*/ 1506402 h 6069892"/>
              <a:gd name="connsiteX31" fmla="*/ 1506406 w 1506406"/>
              <a:gd name="connsiteY31" fmla="*/ 1610663 h 6069892"/>
              <a:gd name="connsiteX32" fmla="*/ 1506406 w 1506406"/>
              <a:gd name="connsiteY32" fmla="*/ 1684985 h 6069892"/>
              <a:gd name="connsiteX33" fmla="*/ 1506406 w 1506406"/>
              <a:gd name="connsiteY33" fmla="*/ 1712821 h 6069892"/>
              <a:gd name="connsiteX34" fmla="*/ 1506406 w 1506406"/>
              <a:gd name="connsiteY34" fmla="*/ 1791977 h 6069892"/>
              <a:gd name="connsiteX35" fmla="*/ 1506406 w 1506406"/>
              <a:gd name="connsiteY35" fmla="*/ 1803583 h 6069892"/>
              <a:gd name="connsiteX36" fmla="*/ 1506406 w 1506406"/>
              <a:gd name="connsiteY36" fmla="*/ 1852933 h 6069892"/>
              <a:gd name="connsiteX37" fmla="*/ 1506406 w 1506406"/>
              <a:gd name="connsiteY37" fmla="*/ 1896237 h 6069892"/>
              <a:gd name="connsiteX38" fmla="*/ 1506406 w 1506406"/>
              <a:gd name="connsiteY38" fmla="*/ 1907844 h 6069892"/>
              <a:gd name="connsiteX39" fmla="*/ 1506406 w 1506406"/>
              <a:gd name="connsiteY39" fmla="*/ 2066564 h 6069892"/>
              <a:gd name="connsiteX40" fmla="*/ 1506406 w 1506406"/>
              <a:gd name="connsiteY40" fmla="*/ 2089158 h 6069892"/>
              <a:gd name="connsiteX41" fmla="*/ 1506406 w 1506406"/>
              <a:gd name="connsiteY41" fmla="*/ 2138507 h 6069892"/>
              <a:gd name="connsiteX42" fmla="*/ 1506406 w 1506406"/>
              <a:gd name="connsiteY42" fmla="*/ 2193418 h 6069892"/>
              <a:gd name="connsiteX43" fmla="*/ 1506406 w 1506406"/>
              <a:gd name="connsiteY43" fmla="*/ 2205991 h 6069892"/>
              <a:gd name="connsiteX44" fmla="*/ 1506406 w 1506406"/>
              <a:gd name="connsiteY44" fmla="*/ 2272574 h 6069892"/>
              <a:gd name="connsiteX45" fmla="*/ 1506406 w 1506406"/>
              <a:gd name="connsiteY45" fmla="*/ 2277817 h 6069892"/>
              <a:gd name="connsiteX46" fmla="*/ 1506406 w 1506406"/>
              <a:gd name="connsiteY46" fmla="*/ 2343901 h 6069892"/>
              <a:gd name="connsiteX47" fmla="*/ 1506406 w 1506406"/>
              <a:gd name="connsiteY47" fmla="*/ 2352139 h 6069892"/>
              <a:gd name="connsiteX48" fmla="*/ 1506406 w 1506406"/>
              <a:gd name="connsiteY48" fmla="*/ 2385519 h 6069892"/>
              <a:gd name="connsiteX49" fmla="*/ 1506406 w 1506406"/>
              <a:gd name="connsiteY49" fmla="*/ 2520086 h 6069892"/>
              <a:gd name="connsiteX50" fmla="*/ 1506406 w 1506406"/>
              <a:gd name="connsiteY50" fmla="*/ 2563391 h 6069892"/>
              <a:gd name="connsiteX51" fmla="*/ 1506406 w 1506406"/>
              <a:gd name="connsiteY51" fmla="*/ 2574998 h 6069892"/>
              <a:gd name="connsiteX52" fmla="*/ 1506406 w 1506406"/>
              <a:gd name="connsiteY52" fmla="*/ 2596770 h 6069892"/>
              <a:gd name="connsiteX53" fmla="*/ 1506406 w 1506406"/>
              <a:gd name="connsiteY53" fmla="*/ 2629475 h 6069892"/>
              <a:gd name="connsiteX54" fmla="*/ 1506406 w 1506406"/>
              <a:gd name="connsiteY54" fmla="*/ 2654153 h 6069892"/>
              <a:gd name="connsiteX55" fmla="*/ 1506406 w 1506406"/>
              <a:gd name="connsiteY55" fmla="*/ 2662855 h 6069892"/>
              <a:gd name="connsiteX56" fmla="*/ 1506406 w 1506406"/>
              <a:gd name="connsiteY56" fmla="*/ 2671093 h 6069892"/>
              <a:gd name="connsiteX57" fmla="*/ 1506406 w 1506406"/>
              <a:gd name="connsiteY57" fmla="*/ 2703503 h 6069892"/>
              <a:gd name="connsiteX58" fmla="*/ 1506406 w 1506406"/>
              <a:gd name="connsiteY58" fmla="*/ 2758414 h 6069892"/>
              <a:gd name="connsiteX59" fmla="*/ 1506406 w 1506406"/>
              <a:gd name="connsiteY59" fmla="*/ 2805661 h 6069892"/>
              <a:gd name="connsiteX60" fmla="*/ 1506406 w 1506406"/>
              <a:gd name="connsiteY60" fmla="*/ 2839040 h 6069892"/>
              <a:gd name="connsiteX61" fmla="*/ 1506406 w 1506406"/>
              <a:gd name="connsiteY61" fmla="*/ 2860572 h 6069892"/>
              <a:gd name="connsiteX62" fmla="*/ 1506406 w 1506406"/>
              <a:gd name="connsiteY62" fmla="*/ 2882345 h 6069892"/>
              <a:gd name="connsiteX63" fmla="*/ 1506406 w 1506406"/>
              <a:gd name="connsiteY63" fmla="*/ 2893951 h 6069892"/>
              <a:gd name="connsiteX64" fmla="*/ 1506406 w 1506406"/>
              <a:gd name="connsiteY64" fmla="*/ 2939727 h 6069892"/>
              <a:gd name="connsiteX65" fmla="*/ 1506406 w 1506406"/>
              <a:gd name="connsiteY65" fmla="*/ 2948429 h 6069892"/>
              <a:gd name="connsiteX66" fmla="*/ 1506406 w 1506406"/>
              <a:gd name="connsiteY66" fmla="*/ 2973107 h 6069892"/>
              <a:gd name="connsiteX67" fmla="*/ 1506406 w 1506406"/>
              <a:gd name="connsiteY67" fmla="*/ 2989077 h 6069892"/>
              <a:gd name="connsiteX68" fmla="*/ 1506406 w 1506406"/>
              <a:gd name="connsiteY68" fmla="*/ 3000684 h 6069892"/>
              <a:gd name="connsiteX69" fmla="*/ 1506406 w 1506406"/>
              <a:gd name="connsiteY69" fmla="*/ 3022456 h 6069892"/>
              <a:gd name="connsiteX70" fmla="*/ 1506406 w 1506406"/>
              <a:gd name="connsiteY70" fmla="*/ 3043988 h 6069892"/>
              <a:gd name="connsiteX71" fmla="*/ 1506406 w 1506406"/>
              <a:gd name="connsiteY71" fmla="*/ 3077368 h 6069892"/>
              <a:gd name="connsiteX72" fmla="*/ 1506406 w 1506406"/>
              <a:gd name="connsiteY72" fmla="*/ 3124615 h 6069892"/>
              <a:gd name="connsiteX73" fmla="*/ 1506406 w 1506406"/>
              <a:gd name="connsiteY73" fmla="*/ 3124805 h 6069892"/>
              <a:gd name="connsiteX74" fmla="*/ 1506406 w 1506406"/>
              <a:gd name="connsiteY74" fmla="*/ 3179526 h 6069892"/>
              <a:gd name="connsiteX75" fmla="*/ 1506406 w 1506406"/>
              <a:gd name="connsiteY75" fmla="*/ 3258681 h 6069892"/>
              <a:gd name="connsiteX76" fmla="*/ 1506406 w 1506406"/>
              <a:gd name="connsiteY76" fmla="*/ 3286258 h 6069892"/>
              <a:gd name="connsiteX77" fmla="*/ 1506406 w 1506406"/>
              <a:gd name="connsiteY77" fmla="*/ 3308031 h 6069892"/>
              <a:gd name="connsiteX78" fmla="*/ 1506406 w 1506406"/>
              <a:gd name="connsiteY78" fmla="*/ 3308221 h 6069892"/>
              <a:gd name="connsiteX79" fmla="*/ 1506406 w 1506406"/>
              <a:gd name="connsiteY79" fmla="*/ 3319637 h 6069892"/>
              <a:gd name="connsiteX80" fmla="*/ 1506406 w 1506406"/>
              <a:gd name="connsiteY80" fmla="*/ 3336057 h 6069892"/>
              <a:gd name="connsiteX81" fmla="*/ 1506406 w 1506406"/>
              <a:gd name="connsiteY81" fmla="*/ 3362942 h 6069892"/>
              <a:gd name="connsiteX82" fmla="*/ 1506406 w 1506406"/>
              <a:gd name="connsiteY82" fmla="*/ 3402141 h 6069892"/>
              <a:gd name="connsiteX83" fmla="*/ 1506406 w 1506406"/>
              <a:gd name="connsiteY83" fmla="*/ 3410379 h 6069892"/>
              <a:gd name="connsiteX84" fmla="*/ 1506406 w 1506406"/>
              <a:gd name="connsiteY84" fmla="*/ 3578327 h 6069892"/>
              <a:gd name="connsiteX85" fmla="*/ 1506406 w 1506406"/>
              <a:gd name="connsiteY85" fmla="*/ 3593795 h 6069892"/>
              <a:gd name="connsiteX86" fmla="*/ 1506406 w 1506406"/>
              <a:gd name="connsiteY86" fmla="*/ 3605212 h 6069892"/>
              <a:gd name="connsiteX87" fmla="*/ 1506406 w 1506406"/>
              <a:gd name="connsiteY87" fmla="*/ 3605402 h 6069892"/>
              <a:gd name="connsiteX88" fmla="*/ 1506406 w 1506406"/>
              <a:gd name="connsiteY88" fmla="*/ 3621631 h 6069892"/>
              <a:gd name="connsiteX89" fmla="*/ 1506406 w 1506406"/>
              <a:gd name="connsiteY89" fmla="*/ 3633238 h 6069892"/>
              <a:gd name="connsiteX90" fmla="*/ 1506406 w 1506406"/>
              <a:gd name="connsiteY90" fmla="*/ 3687716 h 6069892"/>
              <a:gd name="connsiteX91" fmla="*/ 1506406 w 1506406"/>
              <a:gd name="connsiteY91" fmla="*/ 3712393 h 6069892"/>
              <a:gd name="connsiteX92" fmla="*/ 1506406 w 1506406"/>
              <a:gd name="connsiteY92" fmla="*/ 3761743 h 6069892"/>
              <a:gd name="connsiteX93" fmla="*/ 1506406 w 1506406"/>
              <a:gd name="connsiteY93" fmla="*/ 3816654 h 6069892"/>
              <a:gd name="connsiteX94" fmla="*/ 1506406 w 1506406"/>
              <a:gd name="connsiteY94" fmla="*/ 3863901 h 6069892"/>
              <a:gd name="connsiteX95" fmla="*/ 1506406 w 1506406"/>
              <a:gd name="connsiteY95" fmla="*/ 3890976 h 6069892"/>
              <a:gd name="connsiteX96" fmla="*/ 1506406 w 1506406"/>
              <a:gd name="connsiteY96" fmla="*/ 3918812 h 6069892"/>
              <a:gd name="connsiteX97" fmla="*/ 1506406 w 1506406"/>
              <a:gd name="connsiteY97" fmla="*/ 3975374 h 6069892"/>
              <a:gd name="connsiteX98" fmla="*/ 1506406 w 1506406"/>
              <a:gd name="connsiteY98" fmla="*/ 3997968 h 6069892"/>
              <a:gd name="connsiteX99" fmla="*/ 1506406 w 1506406"/>
              <a:gd name="connsiteY99" fmla="*/ 4047317 h 6069892"/>
              <a:gd name="connsiteX100" fmla="*/ 1506406 w 1506406"/>
              <a:gd name="connsiteY100" fmla="*/ 4058924 h 6069892"/>
              <a:gd name="connsiteX101" fmla="*/ 1506406 w 1506406"/>
              <a:gd name="connsiteY101" fmla="*/ 4102228 h 6069892"/>
              <a:gd name="connsiteX102" fmla="*/ 1506406 w 1506406"/>
              <a:gd name="connsiteY102" fmla="*/ 4252711 h 6069892"/>
              <a:gd name="connsiteX103" fmla="*/ 1506406 w 1506406"/>
              <a:gd name="connsiteY103" fmla="*/ 4260949 h 6069892"/>
              <a:gd name="connsiteX104" fmla="*/ 1506406 w 1506406"/>
              <a:gd name="connsiteY104" fmla="*/ 4272555 h 6069892"/>
              <a:gd name="connsiteX105" fmla="*/ 1506406 w 1506406"/>
              <a:gd name="connsiteY105" fmla="*/ 4294329 h 6069892"/>
              <a:gd name="connsiteX106" fmla="*/ 1506406 w 1506406"/>
              <a:gd name="connsiteY106" fmla="*/ 4344498 h 6069892"/>
              <a:gd name="connsiteX107" fmla="*/ 1506406 w 1506406"/>
              <a:gd name="connsiteY107" fmla="*/ 4428896 h 6069892"/>
              <a:gd name="connsiteX108" fmla="*/ 1506406 w 1506406"/>
              <a:gd name="connsiteY108" fmla="*/ 4483808 h 6069892"/>
              <a:gd name="connsiteX109" fmla="*/ 1506406 w 1506406"/>
              <a:gd name="connsiteY109" fmla="*/ 4538285 h 6069892"/>
              <a:gd name="connsiteX110" fmla="*/ 1506406 w 1506406"/>
              <a:gd name="connsiteY110" fmla="*/ 4549892 h 6069892"/>
              <a:gd name="connsiteX111" fmla="*/ 1506406 w 1506406"/>
              <a:gd name="connsiteY111" fmla="*/ 4558130 h 6069892"/>
              <a:gd name="connsiteX112" fmla="*/ 1506406 w 1506406"/>
              <a:gd name="connsiteY112" fmla="*/ 4571665 h 6069892"/>
              <a:gd name="connsiteX113" fmla="*/ 1506406 w 1506406"/>
              <a:gd name="connsiteY113" fmla="*/ 4579903 h 6069892"/>
              <a:gd name="connsiteX114" fmla="*/ 1506406 w 1506406"/>
              <a:gd name="connsiteY114" fmla="*/ 4591510 h 6069892"/>
              <a:gd name="connsiteX115" fmla="*/ 1506406 w 1506406"/>
              <a:gd name="connsiteY115" fmla="*/ 4714471 h 6069892"/>
              <a:gd name="connsiteX116" fmla="*/ 1506406 w 1506406"/>
              <a:gd name="connsiteY116" fmla="*/ 4726077 h 6069892"/>
              <a:gd name="connsiteX117" fmla="*/ 1506406 w 1506406"/>
              <a:gd name="connsiteY117" fmla="*/ 4747850 h 6069892"/>
              <a:gd name="connsiteX118" fmla="*/ 1506406 w 1506406"/>
              <a:gd name="connsiteY118" fmla="*/ 4769382 h 6069892"/>
              <a:gd name="connsiteX119" fmla="*/ 1506406 w 1506406"/>
              <a:gd name="connsiteY119" fmla="*/ 4802761 h 6069892"/>
              <a:gd name="connsiteX120" fmla="*/ 1506406 w 1506406"/>
              <a:gd name="connsiteY120" fmla="*/ 4835466 h 6069892"/>
              <a:gd name="connsiteX121" fmla="*/ 1506406 w 1506406"/>
              <a:gd name="connsiteY121" fmla="*/ 4857239 h 6069892"/>
              <a:gd name="connsiteX122" fmla="*/ 1506406 w 1506406"/>
              <a:gd name="connsiteY122" fmla="*/ 4868846 h 6069892"/>
              <a:gd name="connsiteX123" fmla="*/ 1506406 w 1506406"/>
              <a:gd name="connsiteY123" fmla="*/ 4877084 h 6069892"/>
              <a:gd name="connsiteX124" fmla="*/ 1506406 w 1506406"/>
              <a:gd name="connsiteY124" fmla="*/ 4909494 h 6069892"/>
              <a:gd name="connsiteX125" fmla="*/ 1506406 w 1506406"/>
              <a:gd name="connsiteY125" fmla="*/ 5011652 h 6069892"/>
              <a:gd name="connsiteX126" fmla="*/ 1506406 w 1506406"/>
              <a:gd name="connsiteY126" fmla="*/ 5033425 h 6069892"/>
              <a:gd name="connsiteX127" fmla="*/ 1506406 w 1506406"/>
              <a:gd name="connsiteY127" fmla="*/ 5033615 h 6069892"/>
              <a:gd name="connsiteX128" fmla="*/ 1506406 w 1506406"/>
              <a:gd name="connsiteY128" fmla="*/ 5045031 h 6069892"/>
              <a:gd name="connsiteX129" fmla="*/ 1506406 w 1506406"/>
              <a:gd name="connsiteY129" fmla="*/ 5088336 h 6069892"/>
              <a:gd name="connsiteX130" fmla="*/ 1506406 w 1506406"/>
              <a:gd name="connsiteY130" fmla="*/ 5154420 h 6069892"/>
              <a:gd name="connsiteX131" fmla="*/ 1506406 w 1506406"/>
              <a:gd name="connsiteY131" fmla="*/ 5195068 h 6069892"/>
              <a:gd name="connsiteX132" fmla="*/ 1506406 w 1506406"/>
              <a:gd name="connsiteY132" fmla="*/ 5228447 h 6069892"/>
              <a:gd name="connsiteX133" fmla="*/ 1506406 w 1506406"/>
              <a:gd name="connsiteY133" fmla="*/ 5310951 h 6069892"/>
              <a:gd name="connsiteX134" fmla="*/ 1506406 w 1506406"/>
              <a:gd name="connsiteY134" fmla="*/ 5319189 h 6069892"/>
              <a:gd name="connsiteX135" fmla="*/ 1506406 w 1506406"/>
              <a:gd name="connsiteY135" fmla="*/ 5330606 h 6069892"/>
              <a:gd name="connsiteX136" fmla="*/ 1506406 w 1506406"/>
              <a:gd name="connsiteY136" fmla="*/ 5330796 h 6069892"/>
              <a:gd name="connsiteX137" fmla="*/ 1506406 w 1506406"/>
              <a:gd name="connsiteY137" fmla="*/ 5487137 h 6069892"/>
              <a:gd name="connsiteX138" fmla="*/ 1506406 w 1506406"/>
              <a:gd name="connsiteY138" fmla="*/ 5514022 h 6069892"/>
              <a:gd name="connsiteX139" fmla="*/ 1506406 w 1506406"/>
              <a:gd name="connsiteY139" fmla="*/ 5514212 h 6069892"/>
              <a:gd name="connsiteX140" fmla="*/ 1506406 w 1506406"/>
              <a:gd name="connsiteY140" fmla="*/ 5542048 h 6069892"/>
              <a:gd name="connsiteX141" fmla="*/ 1506406 w 1506406"/>
              <a:gd name="connsiteY141" fmla="*/ 5596526 h 6069892"/>
              <a:gd name="connsiteX142" fmla="*/ 1506406 w 1506406"/>
              <a:gd name="connsiteY142" fmla="*/ 5608132 h 6069892"/>
              <a:gd name="connsiteX143" fmla="*/ 1506406 w 1506406"/>
              <a:gd name="connsiteY143" fmla="*/ 5616370 h 6069892"/>
              <a:gd name="connsiteX144" fmla="*/ 1506406 w 1506406"/>
              <a:gd name="connsiteY144" fmla="*/ 5772711 h 6069892"/>
              <a:gd name="connsiteX145" fmla="*/ 1506406 w 1506406"/>
              <a:gd name="connsiteY145" fmla="*/ 5784318 h 6069892"/>
              <a:gd name="connsiteX146" fmla="*/ 1506406 w 1506406"/>
              <a:gd name="connsiteY146" fmla="*/ 5799786 h 6069892"/>
              <a:gd name="connsiteX147" fmla="*/ 1506406 w 1506406"/>
              <a:gd name="connsiteY147" fmla="*/ 5827622 h 6069892"/>
              <a:gd name="connsiteX148" fmla="*/ 1506406 w 1506406"/>
              <a:gd name="connsiteY148" fmla="*/ 5893707 h 6069892"/>
              <a:gd name="connsiteX149" fmla="*/ 1506406 w 1506406"/>
              <a:gd name="connsiteY149" fmla="*/ 5967734 h 6069892"/>
              <a:gd name="connsiteX150" fmla="*/ 1506406 w 1506406"/>
              <a:gd name="connsiteY150" fmla="*/ 6069892 h 6069892"/>
              <a:gd name="connsiteX151" fmla="*/ 1499092 w 1506406"/>
              <a:gd name="connsiteY151" fmla="*/ 6069892 h 6069892"/>
              <a:gd name="connsiteX152" fmla="*/ 0 w 1506406"/>
              <a:gd name="connsiteY152" fmla="*/ 5244397 h 6069892"/>
              <a:gd name="connsiteX153" fmla="*/ 0 w 1506406"/>
              <a:gd name="connsiteY153" fmla="*/ 5228447 h 6069892"/>
              <a:gd name="connsiteX154" fmla="*/ 0 w 1506406"/>
              <a:gd name="connsiteY154" fmla="*/ 5195068 h 6069892"/>
              <a:gd name="connsiteX155" fmla="*/ 0 w 1506406"/>
              <a:gd name="connsiteY155" fmla="*/ 5154420 h 6069892"/>
              <a:gd name="connsiteX156" fmla="*/ 0 w 1506406"/>
              <a:gd name="connsiteY156" fmla="*/ 5029508 h 6069892"/>
              <a:gd name="connsiteX157" fmla="*/ 0 w 1506406"/>
              <a:gd name="connsiteY157" fmla="*/ 5002130 h 6069892"/>
              <a:gd name="connsiteX158" fmla="*/ 0 w 1506406"/>
              <a:gd name="connsiteY158" fmla="*/ 4958823 h 6069892"/>
              <a:gd name="connsiteX159" fmla="*/ 0 w 1506406"/>
              <a:gd name="connsiteY159" fmla="*/ 4947216 h 6069892"/>
              <a:gd name="connsiteX160" fmla="*/ 0 w 1506406"/>
              <a:gd name="connsiteY160" fmla="*/ 4909494 h 6069892"/>
              <a:gd name="connsiteX161" fmla="*/ 0 w 1506406"/>
              <a:gd name="connsiteY161" fmla="*/ 4868846 h 6069892"/>
              <a:gd name="connsiteX162" fmla="*/ 0 w 1506406"/>
              <a:gd name="connsiteY162" fmla="*/ 4857239 h 6069892"/>
              <a:gd name="connsiteX163" fmla="*/ 0 w 1506406"/>
              <a:gd name="connsiteY163" fmla="*/ 4835466 h 6069892"/>
              <a:gd name="connsiteX164" fmla="*/ 0 w 1506406"/>
              <a:gd name="connsiteY164" fmla="*/ 4790878 h 6069892"/>
              <a:gd name="connsiteX165" fmla="*/ 0 w 1506406"/>
              <a:gd name="connsiteY165" fmla="*/ 4716555 h 6069892"/>
              <a:gd name="connsiteX166" fmla="*/ 0 w 1506406"/>
              <a:gd name="connsiteY166" fmla="*/ 4661642 h 6069892"/>
              <a:gd name="connsiteX167" fmla="*/ 0 w 1506406"/>
              <a:gd name="connsiteY167" fmla="*/ 4575796 h 6069892"/>
              <a:gd name="connsiteX168" fmla="*/ 0 w 1506406"/>
              <a:gd name="connsiteY168" fmla="*/ 4571665 h 6069892"/>
              <a:gd name="connsiteX169" fmla="*/ 0 w 1506406"/>
              <a:gd name="connsiteY169" fmla="*/ 4549892 h 6069892"/>
              <a:gd name="connsiteX170" fmla="*/ 0 w 1506406"/>
              <a:gd name="connsiteY170" fmla="*/ 4538285 h 6069892"/>
              <a:gd name="connsiteX171" fmla="*/ 0 w 1506406"/>
              <a:gd name="connsiteY171" fmla="*/ 4505303 h 6069892"/>
              <a:gd name="connsiteX172" fmla="*/ 0 w 1506406"/>
              <a:gd name="connsiteY172" fmla="*/ 4505113 h 6069892"/>
              <a:gd name="connsiteX173" fmla="*/ 0 w 1506406"/>
              <a:gd name="connsiteY173" fmla="*/ 4493697 h 6069892"/>
              <a:gd name="connsiteX174" fmla="*/ 0 w 1506406"/>
              <a:gd name="connsiteY174" fmla="*/ 4415181 h 6069892"/>
              <a:gd name="connsiteX175" fmla="*/ 0 w 1506406"/>
              <a:gd name="connsiteY175" fmla="*/ 4344498 h 6069892"/>
              <a:gd name="connsiteX176" fmla="*/ 0 w 1506406"/>
              <a:gd name="connsiteY176" fmla="*/ 4290222 h 6069892"/>
              <a:gd name="connsiteX177" fmla="*/ 0 w 1506406"/>
              <a:gd name="connsiteY177" fmla="*/ 4262843 h 6069892"/>
              <a:gd name="connsiteX178" fmla="*/ 0 w 1506406"/>
              <a:gd name="connsiteY178" fmla="*/ 4256842 h 6069892"/>
              <a:gd name="connsiteX179" fmla="*/ 0 w 1506406"/>
              <a:gd name="connsiteY179" fmla="*/ 4252711 h 6069892"/>
              <a:gd name="connsiteX180" fmla="*/ 0 w 1506406"/>
              <a:gd name="connsiteY180" fmla="*/ 4219539 h 6069892"/>
              <a:gd name="connsiteX181" fmla="*/ 0 w 1506406"/>
              <a:gd name="connsiteY181" fmla="*/ 4208122 h 6069892"/>
              <a:gd name="connsiteX182" fmla="*/ 0 w 1506406"/>
              <a:gd name="connsiteY182" fmla="*/ 4207932 h 6069892"/>
              <a:gd name="connsiteX183" fmla="*/ 0 w 1506406"/>
              <a:gd name="connsiteY183" fmla="*/ 4186159 h 6069892"/>
              <a:gd name="connsiteX184" fmla="*/ 0 w 1506406"/>
              <a:gd name="connsiteY184" fmla="*/ 4129607 h 6069892"/>
              <a:gd name="connsiteX185" fmla="*/ 0 w 1506406"/>
              <a:gd name="connsiteY185" fmla="*/ 4102228 h 6069892"/>
              <a:gd name="connsiteX186" fmla="*/ 0 w 1506406"/>
              <a:gd name="connsiteY186" fmla="*/ 4058924 h 6069892"/>
              <a:gd name="connsiteX187" fmla="*/ 0 w 1506406"/>
              <a:gd name="connsiteY187" fmla="*/ 4051591 h 6069892"/>
              <a:gd name="connsiteX188" fmla="*/ 0 w 1506406"/>
              <a:gd name="connsiteY188" fmla="*/ 4047317 h 6069892"/>
              <a:gd name="connsiteX189" fmla="*/ 0 w 1506406"/>
              <a:gd name="connsiteY189" fmla="*/ 3977269 h 6069892"/>
              <a:gd name="connsiteX190" fmla="*/ 0 w 1506406"/>
              <a:gd name="connsiteY190" fmla="*/ 3971267 h 6069892"/>
              <a:gd name="connsiteX191" fmla="*/ 0 w 1506406"/>
              <a:gd name="connsiteY191" fmla="*/ 3943889 h 6069892"/>
              <a:gd name="connsiteX192" fmla="*/ 0 w 1506406"/>
              <a:gd name="connsiteY192" fmla="*/ 3922358 h 6069892"/>
              <a:gd name="connsiteX193" fmla="*/ 0 w 1506406"/>
              <a:gd name="connsiteY193" fmla="*/ 3900585 h 6069892"/>
              <a:gd name="connsiteX194" fmla="*/ 0 w 1506406"/>
              <a:gd name="connsiteY194" fmla="*/ 3890976 h 6069892"/>
              <a:gd name="connsiteX195" fmla="*/ 0 w 1506406"/>
              <a:gd name="connsiteY195" fmla="*/ 3888978 h 6069892"/>
              <a:gd name="connsiteX196" fmla="*/ 0 w 1506406"/>
              <a:gd name="connsiteY196" fmla="*/ 3816654 h 6069892"/>
              <a:gd name="connsiteX197" fmla="*/ 0 w 1506406"/>
              <a:gd name="connsiteY197" fmla="*/ 3766017 h 6069892"/>
              <a:gd name="connsiteX198" fmla="*/ 0 w 1506406"/>
              <a:gd name="connsiteY198" fmla="*/ 3761743 h 6069892"/>
              <a:gd name="connsiteX199" fmla="*/ 0 w 1506406"/>
              <a:gd name="connsiteY199" fmla="*/ 3754410 h 6069892"/>
              <a:gd name="connsiteX200" fmla="*/ 0 w 1506406"/>
              <a:gd name="connsiteY200" fmla="*/ 3732637 h 6069892"/>
              <a:gd name="connsiteX201" fmla="*/ 0 w 1506406"/>
              <a:gd name="connsiteY201" fmla="*/ 3675895 h 6069892"/>
              <a:gd name="connsiteX202" fmla="*/ 0 w 1506406"/>
              <a:gd name="connsiteY202" fmla="*/ 3658315 h 6069892"/>
              <a:gd name="connsiteX203" fmla="*/ 0 w 1506406"/>
              <a:gd name="connsiteY203" fmla="*/ 3605402 h 6069892"/>
              <a:gd name="connsiteX204" fmla="*/ 2 w 1506406"/>
              <a:gd name="connsiteY204" fmla="*/ 3447063 h 6069892"/>
              <a:gd name="connsiteX205" fmla="*/ 2 w 1506406"/>
              <a:gd name="connsiteY205" fmla="*/ 3406272 h 6069892"/>
              <a:gd name="connsiteX206" fmla="*/ 0 w 1506406"/>
              <a:gd name="connsiteY206" fmla="*/ 3406272 h 6069892"/>
              <a:gd name="connsiteX207" fmla="*/ 0 w 1506406"/>
              <a:gd name="connsiteY207" fmla="*/ 3390320 h 6069892"/>
              <a:gd name="connsiteX208" fmla="*/ 0 w 1506406"/>
              <a:gd name="connsiteY208" fmla="*/ 3362942 h 6069892"/>
              <a:gd name="connsiteX209" fmla="*/ 0 w 1506406"/>
              <a:gd name="connsiteY209" fmla="*/ 3356940 h 6069892"/>
              <a:gd name="connsiteX210" fmla="*/ 0 w 1506406"/>
              <a:gd name="connsiteY210" fmla="*/ 3319637 h 6069892"/>
              <a:gd name="connsiteX211" fmla="*/ 0 w 1506406"/>
              <a:gd name="connsiteY211" fmla="*/ 3308221 h 6069892"/>
              <a:gd name="connsiteX212" fmla="*/ 0 w 1506406"/>
              <a:gd name="connsiteY212" fmla="*/ 3286258 h 6069892"/>
              <a:gd name="connsiteX213" fmla="*/ 0 w 1506406"/>
              <a:gd name="connsiteY213" fmla="*/ 3172475 h 6069892"/>
              <a:gd name="connsiteX214" fmla="*/ 0 w 1506406"/>
              <a:gd name="connsiteY214" fmla="*/ 3120698 h 6069892"/>
              <a:gd name="connsiteX215" fmla="*/ 0 w 1506406"/>
              <a:gd name="connsiteY215" fmla="*/ 3109091 h 6069892"/>
              <a:gd name="connsiteX216" fmla="*/ 0 w 1506406"/>
              <a:gd name="connsiteY216" fmla="*/ 3093320 h 6069892"/>
              <a:gd name="connsiteX217" fmla="*/ 0 w 1506406"/>
              <a:gd name="connsiteY217" fmla="*/ 3077368 h 6069892"/>
              <a:gd name="connsiteX218" fmla="*/ 0 w 1506406"/>
              <a:gd name="connsiteY218" fmla="*/ 3071366 h 6069892"/>
              <a:gd name="connsiteX219" fmla="*/ 0 w 1506406"/>
              <a:gd name="connsiteY219" fmla="*/ 3038406 h 6069892"/>
              <a:gd name="connsiteX220" fmla="*/ 0 w 1506406"/>
              <a:gd name="connsiteY220" fmla="*/ 3022456 h 6069892"/>
              <a:gd name="connsiteX221" fmla="*/ 0 w 1506406"/>
              <a:gd name="connsiteY221" fmla="*/ 3000684 h 6069892"/>
              <a:gd name="connsiteX222" fmla="*/ 0 w 1506406"/>
              <a:gd name="connsiteY222" fmla="*/ 2989077 h 6069892"/>
              <a:gd name="connsiteX223" fmla="*/ 0 w 1506406"/>
              <a:gd name="connsiteY223" fmla="*/ 2948429 h 6069892"/>
              <a:gd name="connsiteX224" fmla="*/ 0 w 1506406"/>
              <a:gd name="connsiteY224" fmla="*/ 2823517 h 6069892"/>
              <a:gd name="connsiteX225" fmla="*/ 0 w 1506406"/>
              <a:gd name="connsiteY225" fmla="*/ 2807745 h 6069892"/>
              <a:gd name="connsiteX226" fmla="*/ 0 w 1506406"/>
              <a:gd name="connsiteY226" fmla="*/ 2796139 h 6069892"/>
              <a:gd name="connsiteX227" fmla="*/ 0 w 1506406"/>
              <a:gd name="connsiteY227" fmla="*/ 2752832 h 6069892"/>
              <a:gd name="connsiteX228" fmla="*/ 0 w 1506406"/>
              <a:gd name="connsiteY228" fmla="*/ 2703503 h 6069892"/>
              <a:gd name="connsiteX229" fmla="*/ 0 w 1506406"/>
              <a:gd name="connsiteY229" fmla="*/ 2666986 h 6069892"/>
              <a:gd name="connsiteX230" fmla="*/ 0 w 1506406"/>
              <a:gd name="connsiteY230" fmla="*/ 2662855 h 6069892"/>
              <a:gd name="connsiteX231" fmla="*/ 0 w 1506406"/>
              <a:gd name="connsiteY231" fmla="*/ 2629475 h 6069892"/>
              <a:gd name="connsiteX232" fmla="*/ 0 w 1506406"/>
              <a:gd name="connsiteY232" fmla="*/ 2584887 h 6069892"/>
              <a:gd name="connsiteX233" fmla="*/ 0 w 1506406"/>
              <a:gd name="connsiteY233" fmla="*/ 2510564 h 6069892"/>
              <a:gd name="connsiteX234" fmla="*/ 0 w 1506406"/>
              <a:gd name="connsiteY234" fmla="*/ 2506371 h 6069892"/>
              <a:gd name="connsiteX235" fmla="*/ 0 w 1506406"/>
              <a:gd name="connsiteY235" fmla="*/ 2381412 h 6069892"/>
              <a:gd name="connsiteX236" fmla="*/ 0 w 1506406"/>
              <a:gd name="connsiteY236" fmla="*/ 2369805 h 6069892"/>
              <a:gd name="connsiteX237" fmla="*/ 0 w 1506406"/>
              <a:gd name="connsiteY237" fmla="*/ 2354033 h 6069892"/>
              <a:gd name="connsiteX238" fmla="*/ 0 w 1506406"/>
              <a:gd name="connsiteY238" fmla="*/ 2348032 h 6069892"/>
              <a:gd name="connsiteX239" fmla="*/ 0 w 1506406"/>
              <a:gd name="connsiteY239" fmla="*/ 2343901 h 6069892"/>
              <a:gd name="connsiteX240" fmla="*/ 0 w 1506406"/>
              <a:gd name="connsiteY240" fmla="*/ 2299312 h 6069892"/>
              <a:gd name="connsiteX241" fmla="*/ 0 w 1506406"/>
              <a:gd name="connsiteY241" fmla="*/ 2299122 h 6069892"/>
              <a:gd name="connsiteX242" fmla="*/ 0 w 1506406"/>
              <a:gd name="connsiteY242" fmla="*/ 2220797 h 6069892"/>
              <a:gd name="connsiteX243" fmla="*/ 0 w 1506406"/>
              <a:gd name="connsiteY243" fmla="*/ 2209190 h 6069892"/>
              <a:gd name="connsiteX244" fmla="*/ 0 w 1506406"/>
              <a:gd name="connsiteY244" fmla="*/ 2193418 h 6069892"/>
              <a:gd name="connsiteX245" fmla="*/ 0 w 1506406"/>
              <a:gd name="connsiteY245" fmla="*/ 2138507 h 6069892"/>
              <a:gd name="connsiteX246" fmla="*/ 0 w 1506406"/>
              <a:gd name="connsiteY246" fmla="*/ 2084231 h 6069892"/>
              <a:gd name="connsiteX247" fmla="*/ 0 w 1506406"/>
              <a:gd name="connsiteY247" fmla="*/ 2068459 h 6069892"/>
              <a:gd name="connsiteX248" fmla="*/ 0 w 1506406"/>
              <a:gd name="connsiteY248" fmla="*/ 2062457 h 6069892"/>
              <a:gd name="connsiteX249" fmla="*/ 0 w 1506406"/>
              <a:gd name="connsiteY249" fmla="*/ 2056852 h 6069892"/>
              <a:gd name="connsiteX250" fmla="*/ 0 w 1506406"/>
              <a:gd name="connsiteY250" fmla="*/ 2050851 h 6069892"/>
              <a:gd name="connsiteX251" fmla="*/ 0 w 1506406"/>
              <a:gd name="connsiteY251" fmla="*/ 2035079 h 6069892"/>
              <a:gd name="connsiteX252" fmla="*/ 0 w 1506406"/>
              <a:gd name="connsiteY252" fmla="*/ 2013548 h 6069892"/>
              <a:gd name="connsiteX253" fmla="*/ 0 w 1506406"/>
              <a:gd name="connsiteY253" fmla="*/ 1980168 h 6069892"/>
              <a:gd name="connsiteX254" fmla="*/ 0 w 1506406"/>
              <a:gd name="connsiteY254" fmla="*/ 1923616 h 6069892"/>
              <a:gd name="connsiteX255" fmla="*/ 0 w 1506406"/>
              <a:gd name="connsiteY255" fmla="*/ 1907844 h 6069892"/>
              <a:gd name="connsiteX256" fmla="*/ 0 w 1506406"/>
              <a:gd name="connsiteY256" fmla="*/ 1896237 h 6069892"/>
              <a:gd name="connsiteX257" fmla="*/ 0 w 1506406"/>
              <a:gd name="connsiteY257" fmla="*/ 1852933 h 6069892"/>
              <a:gd name="connsiteX258" fmla="*/ 0 w 1506406"/>
              <a:gd name="connsiteY258" fmla="*/ 1845600 h 6069892"/>
              <a:gd name="connsiteX259" fmla="*/ 0 w 1506406"/>
              <a:gd name="connsiteY259" fmla="*/ 1771278 h 6069892"/>
              <a:gd name="connsiteX260" fmla="*/ 0 w 1506406"/>
              <a:gd name="connsiteY260" fmla="*/ 1767085 h 6069892"/>
              <a:gd name="connsiteX261" fmla="*/ 0 w 1506406"/>
              <a:gd name="connsiteY261" fmla="*/ 1765276 h 6069892"/>
              <a:gd name="connsiteX262" fmla="*/ 0 w 1506406"/>
              <a:gd name="connsiteY262" fmla="*/ 1749505 h 6069892"/>
              <a:gd name="connsiteX263" fmla="*/ 0 w 1506406"/>
              <a:gd name="connsiteY263" fmla="*/ 1737898 h 6069892"/>
              <a:gd name="connsiteX264" fmla="*/ 0 w 1506406"/>
              <a:gd name="connsiteY264" fmla="*/ 1694594 h 6069892"/>
              <a:gd name="connsiteX265" fmla="*/ 0 w 1506406"/>
              <a:gd name="connsiteY265" fmla="*/ 1684985 h 6069892"/>
              <a:gd name="connsiteX266" fmla="*/ 0 w 1506406"/>
              <a:gd name="connsiteY266" fmla="*/ 1610663 h 6069892"/>
              <a:gd name="connsiteX267" fmla="*/ 0 w 1506406"/>
              <a:gd name="connsiteY267" fmla="*/ 1560026 h 6069892"/>
              <a:gd name="connsiteX268" fmla="*/ 0 w 1506406"/>
              <a:gd name="connsiteY268" fmla="*/ 1526646 h 6069892"/>
              <a:gd name="connsiteX269" fmla="*/ 0 w 1506406"/>
              <a:gd name="connsiteY269" fmla="*/ 1481510 h 6069892"/>
              <a:gd name="connsiteX270" fmla="*/ 0 w 1506406"/>
              <a:gd name="connsiteY270" fmla="*/ 1469904 h 6069892"/>
              <a:gd name="connsiteX271" fmla="*/ 0 w 1506406"/>
              <a:gd name="connsiteY271" fmla="*/ 1454132 h 6069892"/>
              <a:gd name="connsiteX272" fmla="*/ 0 w 1506406"/>
              <a:gd name="connsiteY272" fmla="*/ 1452324 h 6069892"/>
              <a:gd name="connsiteX273" fmla="*/ 0 w 1506406"/>
              <a:gd name="connsiteY273" fmla="*/ 1448130 h 6069892"/>
              <a:gd name="connsiteX274" fmla="*/ 0 w 1506406"/>
              <a:gd name="connsiteY274" fmla="*/ 1399411 h 6069892"/>
              <a:gd name="connsiteX275" fmla="*/ 0 w 1506406"/>
              <a:gd name="connsiteY275" fmla="*/ 1263665 h 6069892"/>
              <a:gd name="connsiteX276" fmla="*/ 0 w 1506406"/>
              <a:gd name="connsiteY276" fmla="*/ 1200281 h 6069892"/>
              <a:gd name="connsiteX277" fmla="*/ 0 w 1506406"/>
              <a:gd name="connsiteY277" fmla="*/ 1184329 h 6069892"/>
              <a:gd name="connsiteX278" fmla="*/ 0 w 1506406"/>
              <a:gd name="connsiteY278" fmla="*/ 1168558 h 6069892"/>
              <a:gd name="connsiteX279" fmla="*/ 0 w 1506406"/>
              <a:gd name="connsiteY279" fmla="*/ 1162556 h 6069892"/>
              <a:gd name="connsiteX280" fmla="*/ 0 w 1506406"/>
              <a:gd name="connsiteY280" fmla="*/ 1156951 h 6069892"/>
              <a:gd name="connsiteX281" fmla="*/ 0 w 1506406"/>
              <a:gd name="connsiteY281" fmla="*/ 1150949 h 6069892"/>
              <a:gd name="connsiteX282" fmla="*/ 0 w 1506406"/>
              <a:gd name="connsiteY282" fmla="*/ 1113646 h 6069892"/>
              <a:gd name="connsiteX283" fmla="*/ 0 w 1506406"/>
              <a:gd name="connsiteY283" fmla="*/ 1080267 h 6069892"/>
              <a:gd name="connsiteX284" fmla="*/ 0 w 1506406"/>
              <a:gd name="connsiteY284" fmla="*/ 966484 h 6069892"/>
              <a:gd name="connsiteX285" fmla="*/ 0 w 1506406"/>
              <a:gd name="connsiteY285" fmla="*/ 914707 h 6069892"/>
              <a:gd name="connsiteX286" fmla="*/ 0 w 1506406"/>
              <a:gd name="connsiteY286" fmla="*/ 887329 h 6069892"/>
              <a:gd name="connsiteX287" fmla="*/ 0 w 1506406"/>
              <a:gd name="connsiteY287" fmla="*/ 871377 h 6069892"/>
              <a:gd name="connsiteX288" fmla="*/ 0 w 1506406"/>
              <a:gd name="connsiteY288" fmla="*/ 865375 h 6069892"/>
              <a:gd name="connsiteX289" fmla="*/ 2 w 1506406"/>
              <a:gd name="connsiteY289" fmla="*/ 865375 h 6069892"/>
              <a:gd name="connsiteX290" fmla="*/ 2 w 1506406"/>
              <a:gd name="connsiteY290" fmla="*/ 604529 h 6069892"/>
              <a:gd name="connsiteX291" fmla="*/ 2 w 1506406"/>
              <a:gd name="connsiteY291" fmla="*/ 318954 h 6069892"/>
              <a:gd name="connsiteX292" fmla="*/ 2 w 1506406"/>
              <a:gd name="connsiteY292" fmla="*/ 285575 h 6069892"/>
              <a:gd name="connsiteX293" fmla="*/ 2 w 1506406"/>
              <a:gd name="connsiteY293" fmla="*/ 0 h 6069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</a:cxnLst>
            <a:rect l="l" t="t" r="r" b="b"/>
            <a:pathLst>
              <a:path w="1506406" h="6069892">
                <a:moveTo>
                  <a:pt x="1506406" y="0"/>
                </a:moveTo>
                <a:lnTo>
                  <a:pt x="1506406" y="66583"/>
                </a:lnTo>
                <a:lnTo>
                  <a:pt x="1506406" y="297181"/>
                </a:lnTo>
                <a:lnTo>
                  <a:pt x="1506406" y="363764"/>
                </a:lnTo>
                <a:lnTo>
                  <a:pt x="1506406" y="369007"/>
                </a:lnTo>
                <a:lnTo>
                  <a:pt x="1506406" y="448162"/>
                </a:lnTo>
                <a:lnTo>
                  <a:pt x="1506406" y="552423"/>
                </a:lnTo>
                <a:lnTo>
                  <a:pt x="1506406" y="654581"/>
                </a:lnTo>
                <a:lnTo>
                  <a:pt x="1506406" y="687960"/>
                </a:lnTo>
                <a:lnTo>
                  <a:pt x="1506406" y="733736"/>
                </a:lnTo>
                <a:lnTo>
                  <a:pt x="1506406" y="745343"/>
                </a:lnTo>
                <a:lnTo>
                  <a:pt x="1506406" y="767116"/>
                </a:lnTo>
                <a:lnTo>
                  <a:pt x="1506406" y="794693"/>
                </a:lnTo>
                <a:lnTo>
                  <a:pt x="1506406" y="837997"/>
                </a:lnTo>
                <a:lnTo>
                  <a:pt x="1506406" y="849604"/>
                </a:lnTo>
                <a:lnTo>
                  <a:pt x="1506406" y="871377"/>
                </a:lnTo>
                <a:lnTo>
                  <a:pt x="1506406" y="973535"/>
                </a:lnTo>
                <a:lnTo>
                  <a:pt x="1506406" y="1030917"/>
                </a:lnTo>
                <a:lnTo>
                  <a:pt x="1506406" y="1052690"/>
                </a:lnTo>
                <a:lnTo>
                  <a:pt x="1506406" y="1064297"/>
                </a:lnTo>
                <a:lnTo>
                  <a:pt x="1506406" y="1080267"/>
                </a:lnTo>
                <a:lnTo>
                  <a:pt x="1506406" y="1113646"/>
                </a:lnTo>
                <a:lnTo>
                  <a:pt x="1506406" y="1135178"/>
                </a:lnTo>
                <a:lnTo>
                  <a:pt x="1506406" y="1156951"/>
                </a:lnTo>
                <a:lnTo>
                  <a:pt x="1506406" y="1168558"/>
                </a:lnTo>
                <a:lnTo>
                  <a:pt x="1506406" y="1349871"/>
                </a:lnTo>
                <a:lnTo>
                  <a:pt x="1506406" y="1399221"/>
                </a:lnTo>
                <a:lnTo>
                  <a:pt x="1506406" y="1399411"/>
                </a:lnTo>
                <a:lnTo>
                  <a:pt x="1506406" y="1427247"/>
                </a:lnTo>
                <a:lnTo>
                  <a:pt x="1506406" y="1454132"/>
                </a:lnTo>
                <a:lnTo>
                  <a:pt x="1506406" y="1506402"/>
                </a:lnTo>
                <a:lnTo>
                  <a:pt x="1506406" y="1610663"/>
                </a:lnTo>
                <a:lnTo>
                  <a:pt x="1506406" y="1684985"/>
                </a:lnTo>
                <a:lnTo>
                  <a:pt x="1506406" y="1712821"/>
                </a:lnTo>
                <a:lnTo>
                  <a:pt x="1506406" y="1791977"/>
                </a:lnTo>
                <a:lnTo>
                  <a:pt x="1506406" y="1803583"/>
                </a:lnTo>
                <a:lnTo>
                  <a:pt x="1506406" y="1852933"/>
                </a:lnTo>
                <a:lnTo>
                  <a:pt x="1506406" y="1896237"/>
                </a:lnTo>
                <a:lnTo>
                  <a:pt x="1506406" y="1907844"/>
                </a:lnTo>
                <a:lnTo>
                  <a:pt x="1506406" y="2066564"/>
                </a:lnTo>
                <a:lnTo>
                  <a:pt x="1506406" y="2089158"/>
                </a:lnTo>
                <a:lnTo>
                  <a:pt x="1506406" y="2138507"/>
                </a:lnTo>
                <a:lnTo>
                  <a:pt x="1506406" y="2193418"/>
                </a:lnTo>
                <a:lnTo>
                  <a:pt x="1506406" y="2205991"/>
                </a:lnTo>
                <a:lnTo>
                  <a:pt x="1506406" y="2272574"/>
                </a:lnTo>
                <a:lnTo>
                  <a:pt x="1506406" y="2277817"/>
                </a:lnTo>
                <a:lnTo>
                  <a:pt x="1506406" y="2343901"/>
                </a:lnTo>
                <a:lnTo>
                  <a:pt x="1506406" y="2352139"/>
                </a:lnTo>
                <a:lnTo>
                  <a:pt x="1506406" y="2385519"/>
                </a:lnTo>
                <a:lnTo>
                  <a:pt x="1506406" y="2520086"/>
                </a:lnTo>
                <a:lnTo>
                  <a:pt x="1506406" y="2563391"/>
                </a:lnTo>
                <a:lnTo>
                  <a:pt x="1506406" y="2574998"/>
                </a:lnTo>
                <a:lnTo>
                  <a:pt x="1506406" y="2596770"/>
                </a:lnTo>
                <a:lnTo>
                  <a:pt x="1506406" y="2629475"/>
                </a:lnTo>
                <a:lnTo>
                  <a:pt x="1506406" y="2654153"/>
                </a:lnTo>
                <a:lnTo>
                  <a:pt x="1506406" y="2662855"/>
                </a:lnTo>
                <a:lnTo>
                  <a:pt x="1506406" y="2671093"/>
                </a:lnTo>
                <a:lnTo>
                  <a:pt x="1506406" y="2703503"/>
                </a:lnTo>
                <a:lnTo>
                  <a:pt x="1506406" y="2758414"/>
                </a:lnTo>
                <a:lnTo>
                  <a:pt x="1506406" y="2805661"/>
                </a:lnTo>
                <a:lnTo>
                  <a:pt x="1506406" y="2839040"/>
                </a:lnTo>
                <a:lnTo>
                  <a:pt x="1506406" y="2860572"/>
                </a:lnTo>
                <a:lnTo>
                  <a:pt x="1506406" y="2882345"/>
                </a:lnTo>
                <a:lnTo>
                  <a:pt x="1506406" y="2893951"/>
                </a:lnTo>
                <a:lnTo>
                  <a:pt x="1506406" y="2939727"/>
                </a:lnTo>
                <a:lnTo>
                  <a:pt x="1506406" y="2948429"/>
                </a:lnTo>
                <a:lnTo>
                  <a:pt x="1506406" y="2973107"/>
                </a:lnTo>
                <a:lnTo>
                  <a:pt x="1506406" y="2989077"/>
                </a:lnTo>
                <a:lnTo>
                  <a:pt x="1506406" y="3000684"/>
                </a:lnTo>
                <a:lnTo>
                  <a:pt x="1506406" y="3022456"/>
                </a:lnTo>
                <a:lnTo>
                  <a:pt x="1506406" y="3043988"/>
                </a:lnTo>
                <a:lnTo>
                  <a:pt x="1506406" y="3077368"/>
                </a:lnTo>
                <a:lnTo>
                  <a:pt x="1506406" y="3124615"/>
                </a:lnTo>
                <a:lnTo>
                  <a:pt x="1506406" y="3124805"/>
                </a:lnTo>
                <a:lnTo>
                  <a:pt x="1506406" y="3179526"/>
                </a:lnTo>
                <a:lnTo>
                  <a:pt x="1506406" y="3258681"/>
                </a:lnTo>
                <a:lnTo>
                  <a:pt x="1506406" y="3286258"/>
                </a:lnTo>
                <a:lnTo>
                  <a:pt x="1506406" y="3308031"/>
                </a:lnTo>
                <a:lnTo>
                  <a:pt x="1506406" y="3308221"/>
                </a:lnTo>
                <a:lnTo>
                  <a:pt x="1506406" y="3319637"/>
                </a:lnTo>
                <a:lnTo>
                  <a:pt x="1506406" y="3336057"/>
                </a:lnTo>
                <a:lnTo>
                  <a:pt x="1506406" y="3362942"/>
                </a:lnTo>
                <a:lnTo>
                  <a:pt x="1506406" y="3402141"/>
                </a:lnTo>
                <a:lnTo>
                  <a:pt x="1506406" y="3410379"/>
                </a:lnTo>
                <a:lnTo>
                  <a:pt x="1506406" y="3578327"/>
                </a:lnTo>
                <a:lnTo>
                  <a:pt x="1506406" y="3593795"/>
                </a:lnTo>
                <a:lnTo>
                  <a:pt x="1506406" y="3605212"/>
                </a:lnTo>
                <a:lnTo>
                  <a:pt x="1506406" y="3605402"/>
                </a:lnTo>
                <a:lnTo>
                  <a:pt x="1506406" y="3621631"/>
                </a:lnTo>
                <a:lnTo>
                  <a:pt x="1506406" y="3633238"/>
                </a:lnTo>
                <a:lnTo>
                  <a:pt x="1506406" y="3687716"/>
                </a:lnTo>
                <a:lnTo>
                  <a:pt x="1506406" y="3712393"/>
                </a:lnTo>
                <a:lnTo>
                  <a:pt x="1506406" y="3761743"/>
                </a:lnTo>
                <a:lnTo>
                  <a:pt x="1506406" y="3816654"/>
                </a:lnTo>
                <a:lnTo>
                  <a:pt x="1506406" y="3863901"/>
                </a:lnTo>
                <a:lnTo>
                  <a:pt x="1506406" y="3890976"/>
                </a:lnTo>
                <a:lnTo>
                  <a:pt x="1506406" y="3918812"/>
                </a:lnTo>
                <a:lnTo>
                  <a:pt x="1506406" y="3975374"/>
                </a:lnTo>
                <a:lnTo>
                  <a:pt x="1506406" y="3997968"/>
                </a:lnTo>
                <a:lnTo>
                  <a:pt x="1506406" y="4047317"/>
                </a:lnTo>
                <a:lnTo>
                  <a:pt x="1506406" y="4058924"/>
                </a:lnTo>
                <a:lnTo>
                  <a:pt x="1506406" y="4102228"/>
                </a:lnTo>
                <a:lnTo>
                  <a:pt x="1506406" y="4252711"/>
                </a:lnTo>
                <a:lnTo>
                  <a:pt x="1506406" y="4260949"/>
                </a:lnTo>
                <a:lnTo>
                  <a:pt x="1506406" y="4272555"/>
                </a:lnTo>
                <a:lnTo>
                  <a:pt x="1506406" y="4294329"/>
                </a:lnTo>
                <a:lnTo>
                  <a:pt x="1506406" y="4344498"/>
                </a:lnTo>
                <a:lnTo>
                  <a:pt x="1506406" y="4428896"/>
                </a:lnTo>
                <a:lnTo>
                  <a:pt x="1506406" y="4483808"/>
                </a:lnTo>
                <a:lnTo>
                  <a:pt x="1506406" y="4538285"/>
                </a:lnTo>
                <a:lnTo>
                  <a:pt x="1506406" y="4549892"/>
                </a:lnTo>
                <a:lnTo>
                  <a:pt x="1506406" y="4558130"/>
                </a:lnTo>
                <a:lnTo>
                  <a:pt x="1506406" y="4571665"/>
                </a:lnTo>
                <a:lnTo>
                  <a:pt x="1506406" y="4579903"/>
                </a:lnTo>
                <a:lnTo>
                  <a:pt x="1506406" y="4591510"/>
                </a:lnTo>
                <a:lnTo>
                  <a:pt x="1506406" y="4714471"/>
                </a:lnTo>
                <a:lnTo>
                  <a:pt x="1506406" y="4726077"/>
                </a:lnTo>
                <a:lnTo>
                  <a:pt x="1506406" y="4747850"/>
                </a:lnTo>
                <a:lnTo>
                  <a:pt x="1506406" y="4769382"/>
                </a:lnTo>
                <a:lnTo>
                  <a:pt x="1506406" y="4802761"/>
                </a:lnTo>
                <a:lnTo>
                  <a:pt x="1506406" y="4835466"/>
                </a:lnTo>
                <a:lnTo>
                  <a:pt x="1506406" y="4857239"/>
                </a:lnTo>
                <a:lnTo>
                  <a:pt x="1506406" y="4868846"/>
                </a:lnTo>
                <a:lnTo>
                  <a:pt x="1506406" y="4877084"/>
                </a:lnTo>
                <a:lnTo>
                  <a:pt x="1506406" y="4909494"/>
                </a:lnTo>
                <a:lnTo>
                  <a:pt x="1506406" y="5011652"/>
                </a:lnTo>
                <a:lnTo>
                  <a:pt x="1506406" y="5033425"/>
                </a:lnTo>
                <a:lnTo>
                  <a:pt x="1506406" y="5033615"/>
                </a:lnTo>
                <a:lnTo>
                  <a:pt x="1506406" y="5045031"/>
                </a:lnTo>
                <a:lnTo>
                  <a:pt x="1506406" y="5088336"/>
                </a:lnTo>
                <a:lnTo>
                  <a:pt x="1506406" y="5154420"/>
                </a:lnTo>
                <a:lnTo>
                  <a:pt x="1506406" y="5195068"/>
                </a:lnTo>
                <a:lnTo>
                  <a:pt x="1506406" y="5228447"/>
                </a:lnTo>
                <a:lnTo>
                  <a:pt x="1506406" y="5310951"/>
                </a:lnTo>
                <a:lnTo>
                  <a:pt x="1506406" y="5319189"/>
                </a:lnTo>
                <a:lnTo>
                  <a:pt x="1506406" y="5330606"/>
                </a:lnTo>
                <a:lnTo>
                  <a:pt x="1506406" y="5330796"/>
                </a:lnTo>
                <a:lnTo>
                  <a:pt x="1506406" y="5487137"/>
                </a:lnTo>
                <a:lnTo>
                  <a:pt x="1506406" y="5514022"/>
                </a:lnTo>
                <a:lnTo>
                  <a:pt x="1506406" y="5514212"/>
                </a:lnTo>
                <a:lnTo>
                  <a:pt x="1506406" y="5542048"/>
                </a:lnTo>
                <a:lnTo>
                  <a:pt x="1506406" y="5596526"/>
                </a:lnTo>
                <a:lnTo>
                  <a:pt x="1506406" y="5608132"/>
                </a:lnTo>
                <a:lnTo>
                  <a:pt x="1506406" y="5616370"/>
                </a:lnTo>
                <a:lnTo>
                  <a:pt x="1506406" y="5772711"/>
                </a:lnTo>
                <a:lnTo>
                  <a:pt x="1506406" y="5784318"/>
                </a:lnTo>
                <a:lnTo>
                  <a:pt x="1506406" y="5799786"/>
                </a:lnTo>
                <a:lnTo>
                  <a:pt x="1506406" y="5827622"/>
                </a:lnTo>
                <a:lnTo>
                  <a:pt x="1506406" y="5893707"/>
                </a:lnTo>
                <a:lnTo>
                  <a:pt x="1506406" y="5967734"/>
                </a:lnTo>
                <a:lnTo>
                  <a:pt x="1506406" y="6069892"/>
                </a:lnTo>
                <a:lnTo>
                  <a:pt x="1499092" y="6069892"/>
                </a:lnTo>
                <a:lnTo>
                  <a:pt x="0" y="5244397"/>
                </a:lnTo>
                <a:lnTo>
                  <a:pt x="0" y="5228447"/>
                </a:lnTo>
                <a:lnTo>
                  <a:pt x="0" y="5195068"/>
                </a:lnTo>
                <a:lnTo>
                  <a:pt x="0" y="5154420"/>
                </a:lnTo>
                <a:lnTo>
                  <a:pt x="0" y="5029508"/>
                </a:lnTo>
                <a:lnTo>
                  <a:pt x="0" y="5002130"/>
                </a:lnTo>
                <a:lnTo>
                  <a:pt x="0" y="4958823"/>
                </a:lnTo>
                <a:lnTo>
                  <a:pt x="0" y="4947216"/>
                </a:lnTo>
                <a:lnTo>
                  <a:pt x="0" y="4909494"/>
                </a:lnTo>
                <a:lnTo>
                  <a:pt x="0" y="4868846"/>
                </a:lnTo>
                <a:lnTo>
                  <a:pt x="0" y="4857239"/>
                </a:lnTo>
                <a:lnTo>
                  <a:pt x="0" y="4835466"/>
                </a:lnTo>
                <a:lnTo>
                  <a:pt x="0" y="4790878"/>
                </a:lnTo>
                <a:lnTo>
                  <a:pt x="0" y="4716555"/>
                </a:lnTo>
                <a:lnTo>
                  <a:pt x="0" y="4661642"/>
                </a:lnTo>
                <a:lnTo>
                  <a:pt x="0" y="4575796"/>
                </a:lnTo>
                <a:lnTo>
                  <a:pt x="0" y="4571665"/>
                </a:lnTo>
                <a:lnTo>
                  <a:pt x="0" y="4549892"/>
                </a:lnTo>
                <a:lnTo>
                  <a:pt x="0" y="4538285"/>
                </a:lnTo>
                <a:lnTo>
                  <a:pt x="0" y="4505303"/>
                </a:lnTo>
                <a:lnTo>
                  <a:pt x="0" y="4505113"/>
                </a:lnTo>
                <a:lnTo>
                  <a:pt x="0" y="4493697"/>
                </a:lnTo>
                <a:lnTo>
                  <a:pt x="0" y="4415181"/>
                </a:lnTo>
                <a:lnTo>
                  <a:pt x="0" y="4344498"/>
                </a:lnTo>
                <a:lnTo>
                  <a:pt x="0" y="4290222"/>
                </a:lnTo>
                <a:lnTo>
                  <a:pt x="0" y="4262843"/>
                </a:lnTo>
                <a:lnTo>
                  <a:pt x="0" y="4256842"/>
                </a:lnTo>
                <a:lnTo>
                  <a:pt x="0" y="4252711"/>
                </a:lnTo>
                <a:lnTo>
                  <a:pt x="0" y="4219539"/>
                </a:lnTo>
                <a:lnTo>
                  <a:pt x="0" y="4208122"/>
                </a:lnTo>
                <a:lnTo>
                  <a:pt x="0" y="4207932"/>
                </a:lnTo>
                <a:lnTo>
                  <a:pt x="0" y="4186159"/>
                </a:lnTo>
                <a:lnTo>
                  <a:pt x="0" y="4129607"/>
                </a:lnTo>
                <a:lnTo>
                  <a:pt x="0" y="4102228"/>
                </a:lnTo>
                <a:lnTo>
                  <a:pt x="0" y="4058924"/>
                </a:lnTo>
                <a:lnTo>
                  <a:pt x="0" y="4051591"/>
                </a:lnTo>
                <a:lnTo>
                  <a:pt x="0" y="4047317"/>
                </a:lnTo>
                <a:lnTo>
                  <a:pt x="0" y="3977269"/>
                </a:lnTo>
                <a:lnTo>
                  <a:pt x="0" y="3971267"/>
                </a:lnTo>
                <a:lnTo>
                  <a:pt x="0" y="3943889"/>
                </a:lnTo>
                <a:lnTo>
                  <a:pt x="0" y="3922358"/>
                </a:lnTo>
                <a:lnTo>
                  <a:pt x="0" y="3900585"/>
                </a:lnTo>
                <a:lnTo>
                  <a:pt x="0" y="3890976"/>
                </a:lnTo>
                <a:lnTo>
                  <a:pt x="0" y="3888978"/>
                </a:lnTo>
                <a:lnTo>
                  <a:pt x="0" y="3816654"/>
                </a:lnTo>
                <a:lnTo>
                  <a:pt x="0" y="3766017"/>
                </a:lnTo>
                <a:lnTo>
                  <a:pt x="0" y="3761743"/>
                </a:lnTo>
                <a:lnTo>
                  <a:pt x="0" y="3754410"/>
                </a:lnTo>
                <a:lnTo>
                  <a:pt x="0" y="3732637"/>
                </a:lnTo>
                <a:lnTo>
                  <a:pt x="0" y="3675895"/>
                </a:lnTo>
                <a:lnTo>
                  <a:pt x="0" y="3658315"/>
                </a:lnTo>
                <a:lnTo>
                  <a:pt x="0" y="3605402"/>
                </a:lnTo>
                <a:lnTo>
                  <a:pt x="2" y="3447063"/>
                </a:lnTo>
                <a:lnTo>
                  <a:pt x="2" y="3406272"/>
                </a:lnTo>
                <a:lnTo>
                  <a:pt x="0" y="3406272"/>
                </a:lnTo>
                <a:lnTo>
                  <a:pt x="0" y="3390320"/>
                </a:lnTo>
                <a:lnTo>
                  <a:pt x="0" y="3362942"/>
                </a:lnTo>
                <a:lnTo>
                  <a:pt x="0" y="3356940"/>
                </a:lnTo>
                <a:lnTo>
                  <a:pt x="0" y="3319637"/>
                </a:lnTo>
                <a:lnTo>
                  <a:pt x="0" y="3308221"/>
                </a:lnTo>
                <a:lnTo>
                  <a:pt x="0" y="3286258"/>
                </a:lnTo>
                <a:lnTo>
                  <a:pt x="0" y="3172475"/>
                </a:lnTo>
                <a:lnTo>
                  <a:pt x="0" y="3120698"/>
                </a:lnTo>
                <a:lnTo>
                  <a:pt x="0" y="3109091"/>
                </a:lnTo>
                <a:lnTo>
                  <a:pt x="0" y="3093320"/>
                </a:lnTo>
                <a:lnTo>
                  <a:pt x="0" y="3077368"/>
                </a:lnTo>
                <a:lnTo>
                  <a:pt x="0" y="3071366"/>
                </a:lnTo>
                <a:lnTo>
                  <a:pt x="0" y="3038406"/>
                </a:lnTo>
                <a:lnTo>
                  <a:pt x="0" y="3022456"/>
                </a:lnTo>
                <a:lnTo>
                  <a:pt x="0" y="3000684"/>
                </a:lnTo>
                <a:lnTo>
                  <a:pt x="0" y="2989077"/>
                </a:lnTo>
                <a:lnTo>
                  <a:pt x="0" y="2948429"/>
                </a:lnTo>
                <a:lnTo>
                  <a:pt x="0" y="2823517"/>
                </a:lnTo>
                <a:lnTo>
                  <a:pt x="0" y="2807745"/>
                </a:lnTo>
                <a:lnTo>
                  <a:pt x="0" y="2796139"/>
                </a:lnTo>
                <a:lnTo>
                  <a:pt x="0" y="2752832"/>
                </a:lnTo>
                <a:lnTo>
                  <a:pt x="0" y="2703503"/>
                </a:lnTo>
                <a:lnTo>
                  <a:pt x="0" y="2666986"/>
                </a:lnTo>
                <a:lnTo>
                  <a:pt x="0" y="2662855"/>
                </a:lnTo>
                <a:lnTo>
                  <a:pt x="0" y="2629475"/>
                </a:lnTo>
                <a:lnTo>
                  <a:pt x="0" y="2584887"/>
                </a:lnTo>
                <a:lnTo>
                  <a:pt x="0" y="2510564"/>
                </a:lnTo>
                <a:lnTo>
                  <a:pt x="0" y="2506371"/>
                </a:lnTo>
                <a:lnTo>
                  <a:pt x="0" y="2381412"/>
                </a:lnTo>
                <a:lnTo>
                  <a:pt x="0" y="2369805"/>
                </a:lnTo>
                <a:lnTo>
                  <a:pt x="0" y="2354033"/>
                </a:lnTo>
                <a:lnTo>
                  <a:pt x="0" y="2348032"/>
                </a:lnTo>
                <a:lnTo>
                  <a:pt x="0" y="2343901"/>
                </a:lnTo>
                <a:lnTo>
                  <a:pt x="0" y="2299312"/>
                </a:lnTo>
                <a:lnTo>
                  <a:pt x="0" y="2299122"/>
                </a:lnTo>
                <a:lnTo>
                  <a:pt x="0" y="2220797"/>
                </a:lnTo>
                <a:lnTo>
                  <a:pt x="0" y="2209190"/>
                </a:lnTo>
                <a:lnTo>
                  <a:pt x="0" y="2193418"/>
                </a:lnTo>
                <a:lnTo>
                  <a:pt x="0" y="2138507"/>
                </a:lnTo>
                <a:lnTo>
                  <a:pt x="0" y="2084231"/>
                </a:lnTo>
                <a:lnTo>
                  <a:pt x="0" y="2068459"/>
                </a:lnTo>
                <a:lnTo>
                  <a:pt x="0" y="2062457"/>
                </a:lnTo>
                <a:lnTo>
                  <a:pt x="0" y="2056852"/>
                </a:lnTo>
                <a:lnTo>
                  <a:pt x="0" y="2050851"/>
                </a:lnTo>
                <a:lnTo>
                  <a:pt x="0" y="2035079"/>
                </a:lnTo>
                <a:lnTo>
                  <a:pt x="0" y="2013548"/>
                </a:lnTo>
                <a:lnTo>
                  <a:pt x="0" y="1980168"/>
                </a:lnTo>
                <a:lnTo>
                  <a:pt x="0" y="1923616"/>
                </a:lnTo>
                <a:lnTo>
                  <a:pt x="0" y="1907844"/>
                </a:lnTo>
                <a:lnTo>
                  <a:pt x="0" y="1896237"/>
                </a:lnTo>
                <a:lnTo>
                  <a:pt x="0" y="1852933"/>
                </a:lnTo>
                <a:lnTo>
                  <a:pt x="0" y="1845600"/>
                </a:lnTo>
                <a:lnTo>
                  <a:pt x="0" y="1771278"/>
                </a:lnTo>
                <a:lnTo>
                  <a:pt x="0" y="1767085"/>
                </a:lnTo>
                <a:lnTo>
                  <a:pt x="0" y="1765276"/>
                </a:lnTo>
                <a:lnTo>
                  <a:pt x="0" y="1749505"/>
                </a:lnTo>
                <a:lnTo>
                  <a:pt x="0" y="1737898"/>
                </a:lnTo>
                <a:lnTo>
                  <a:pt x="0" y="1694594"/>
                </a:lnTo>
                <a:lnTo>
                  <a:pt x="0" y="1684985"/>
                </a:lnTo>
                <a:lnTo>
                  <a:pt x="0" y="1610663"/>
                </a:lnTo>
                <a:lnTo>
                  <a:pt x="0" y="1560026"/>
                </a:lnTo>
                <a:lnTo>
                  <a:pt x="0" y="1526646"/>
                </a:lnTo>
                <a:lnTo>
                  <a:pt x="0" y="1481510"/>
                </a:lnTo>
                <a:lnTo>
                  <a:pt x="0" y="1469904"/>
                </a:lnTo>
                <a:lnTo>
                  <a:pt x="0" y="1454132"/>
                </a:lnTo>
                <a:lnTo>
                  <a:pt x="0" y="1452324"/>
                </a:lnTo>
                <a:lnTo>
                  <a:pt x="0" y="1448130"/>
                </a:lnTo>
                <a:lnTo>
                  <a:pt x="0" y="1399411"/>
                </a:lnTo>
                <a:lnTo>
                  <a:pt x="0" y="1263665"/>
                </a:lnTo>
                <a:lnTo>
                  <a:pt x="0" y="1200281"/>
                </a:lnTo>
                <a:lnTo>
                  <a:pt x="0" y="1184329"/>
                </a:lnTo>
                <a:lnTo>
                  <a:pt x="0" y="1168558"/>
                </a:lnTo>
                <a:lnTo>
                  <a:pt x="0" y="1162556"/>
                </a:lnTo>
                <a:lnTo>
                  <a:pt x="0" y="1156951"/>
                </a:lnTo>
                <a:lnTo>
                  <a:pt x="0" y="1150949"/>
                </a:lnTo>
                <a:lnTo>
                  <a:pt x="0" y="1113646"/>
                </a:lnTo>
                <a:lnTo>
                  <a:pt x="0" y="1080267"/>
                </a:lnTo>
                <a:lnTo>
                  <a:pt x="0" y="966484"/>
                </a:lnTo>
                <a:lnTo>
                  <a:pt x="0" y="914707"/>
                </a:lnTo>
                <a:lnTo>
                  <a:pt x="0" y="887329"/>
                </a:lnTo>
                <a:lnTo>
                  <a:pt x="0" y="871377"/>
                </a:lnTo>
                <a:lnTo>
                  <a:pt x="0" y="865375"/>
                </a:lnTo>
                <a:lnTo>
                  <a:pt x="2" y="865375"/>
                </a:lnTo>
                <a:lnTo>
                  <a:pt x="2" y="604529"/>
                </a:lnTo>
                <a:lnTo>
                  <a:pt x="2" y="318954"/>
                </a:lnTo>
                <a:lnTo>
                  <a:pt x="2" y="285575"/>
                </a:lnTo>
                <a:lnTo>
                  <a:pt x="2" y="0"/>
                </a:lnTo>
                <a:close/>
              </a:path>
            </a:pathLst>
          </a:custGeom>
          <a:solidFill>
            <a:srgbClr val="0073E6"/>
          </a:solidFill>
          <a:ln w="952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1280160" rIns="320040" bIns="365760" rtlCol="0" anchor="t" anchorCtr="0">
            <a:noAutofit/>
          </a:bodyPr>
          <a:lstStyle/>
          <a:p>
            <a:pPr>
              <a:lnSpc>
                <a:spcPts val="1740"/>
              </a:lnSpc>
              <a:spcAft>
                <a:spcPts val="60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95D5E01E-C855-6C43-867C-F775D64BF8DF}"/>
              </a:ext>
            </a:extLst>
          </p:cNvPr>
          <p:cNvSpPr/>
          <p:nvPr userDrawn="1"/>
        </p:nvSpPr>
        <p:spPr>
          <a:xfrm rot="16200000">
            <a:off x="6859458" y="1491408"/>
            <a:ext cx="1506406" cy="7978702"/>
          </a:xfrm>
          <a:custGeom>
            <a:avLst/>
            <a:gdLst>
              <a:gd name="connsiteX0" fmla="*/ 1506406 w 1506406"/>
              <a:gd name="connsiteY0" fmla="*/ 0 h 7978702"/>
              <a:gd name="connsiteX1" fmla="*/ 1506406 w 1506406"/>
              <a:gd name="connsiteY1" fmla="*/ 66583 h 7978702"/>
              <a:gd name="connsiteX2" fmla="*/ 1506406 w 1506406"/>
              <a:gd name="connsiteY2" fmla="*/ 448162 h 7978702"/>
              <a:gd name="connsiteX3" fmla="*/ 1506406 w 1506406"/>
              <a:gd name="connsiteY3" fmla="*/ 552423 h 7978702"/>
              <a:gd name="connsiteX4" fmla="*/ 1506406 w 1506406"/>
              <a:gd name="connsiteY4" fmla="*/ 733736 h 7978702"/>
              <a:gd name="connsiteX5" fmla="*/ 1506406 w 1506406"/>
              <a:gd name="connsiteY5" fmla="*/ 767116 h 7978702"/>
              <a:gd name="connsiteX6" fmla="*/ 1506406 w 1506406"/>
              <a:gd name="connsiteY6" fmla="*/ 837997 h 7978702"/>
              <a:gd name="connsiteX7" fmla="*/ 1506406 w 1506406"/>
              <a:gd name="connsiteY7" fmla="*/ 871377 h 7978702"/>
              <a:gd name="connsiteX8" fmla="*/ 1506406 w 1506406"/>
              <a:gd name="connsiteY8" fmla="*/ 1052690 h 7978702"/>
              <a:gd name="connsiteX9" fmla="*/ 1506406 w 1506406"/>
              <a:gd name="connsiteY9" fmla="*/ 1156951 h 7978702"/>
              <a:gd name="connsiteX10" fmla="*/ 1506406 w 1506406"/>
              <a:gd name="connsiteY10" fmla="*/ 1506402 h 7978702"/>
              <a:gd name="connsiteX11" fmla="*/ 1506406 w 1506406"/>
              <a:gd name="connsiteY11" fmla="*/ 1610663 h 7978702"/>
              <a:gd name="connsiteX12" fmla="*/ 1506406 w 1506406"/>
              <a:gd name="connsiteY12" fmla="*/ 1791977 h 7978702"/>
              <a:gd name="connsiteX13" fmla="*/ 1506406 w 1506406"/>
              <a:gd name="connsiteY13" fmla="*/ 1896237 h 7978702"/>
              <a:gd name="connsiteX14" fmla="*/ 1506406 w 1506406"/>
              <a:gd name="connsiteY14" fmla="*/ 2205991 h 7978702"/>
              <a:gd name="connsiteX15" fmla="*/ 1506406 w 1506406"/>
              <a:gd name="connsiteY15" fmla="*/ 2272574 h 7978702"/>
              <a:gd name="connsiteX16" fmla="*/ 1506406 w 1506406"/>
              <a:gd name="connsiteY16" fmla="*/ 2277817 h 7978702"/>
              <a:gd name="connsiteX17" fmla="*/ 1506406 w 1506406"/>
              <a:gd name="connsiteY17" fmla="*/ 2563391 h 7978702"/>
              <a:gd name="connsiteX18" fmla="*/ 1506406 w 1506406"/>
              <a:gd name="connsiteY18" fmla="*/ 2596770 h 7978702"/>
              <a:gd name="connsiteX19" fmla="*/ 1506406 w 1506406"/>
              <a:gd name="connsiteY19" fmla="*/ 2654153 h 7978702"/>
              <a:gd name="connsiteX20" fmla="*/ 1506406 w 1506406"/>
              <a:gd name="connsiteY20" fmla="*/ 2703503 h 7978702"/>
              <a:gd name="connsiteX21" fmla="*/ 1506406 w 1506406"/>
              <a:gd name="connsiteY21" fmla="*/ 2758414 h 7978702"/>
              <a:gd name="connsiteX22" fmla="*/ 1506406 w 1506406"/>
              <a:gd name="connsiteY22" fmla="*/ 2882345 h 7978702"/>
              <a:gd name="connsiteX23" fmla="*/ 1506406 w 1506406"/>
              <a:gd name="connsiteY23" fmla="*/ 2939727 h 7978702"/>
              <a:gd name="connsiteX24" fmla="*/ 1506406 w 1506406"/>
              <a:gd name="connsiteY24" fmla="*/ 2973107 h 7978702"/>
              <a:gd name="connsiteX25" fmla="*/ 1506406 w 1506406"/>
              <a:gd name="connsiteY25" fmla="*/ 2989077 h 7978702"/>
              <a:gd name="connsiteX26" fmla="*/ 1506406 w 1506406"/>
              <a:gd name="connsiteY26" fmla="*/ 3022456 h 7978702"/>
              <a:gd name="connsiteX27" fmla="*/ 1506406 w 1506406"/>
              <a:gd name="connsiteY27" fmla="*/ 3043988 h 7978702"/>
              <a:gd name="connsiteX28" fmla="*/ 1506406 w 1506406"/>
              <a:gd name="connsiteY28" fmla="*/ 3077368 h 7978702"/>
              <a:gd name="connsiteX29" fmla="*/ 1506406 w 1506406"/>
              <a:gd name="connsiteY29" fmla="*/ 3258681 h 7978702"/>
              <a:gd name="connsiteX30" fmla="*/ 1506406 w 1506406"/>
              <a:gd name="connsiteY30" fmla="*/ 3308031 h 7978702"/>
              <a:gd name="connsiteX31" fmla="*/ 1506406 w 1506406"/>
              <a:gd name="connsiteY31" fmla="*/ 3308221 h 7978702"/>
              <a:gd name="connsiteX32" fmla="*/ 1506406 w 1506406"/>
              <a:gd name="connsiteY32" fmla="*/ 3336057 h 7978702"/>
              <a:gd name="connsiteX33" fmla="*/ 1506406 w 1506406"/>
              <a:gd name="connsiteY33" fmla="*/ 3362942 h 7978702"/>
              <a:gd name="connsiteX34" fmla="*/ 1506406 w 1506406"/>
              <a:gd name="connsiteY34" fmla="*/ 3593795 h 7978702"/>
              <a:gd name="connsiteX35" fmla="*/ 1506406 w 1506406"/>
              <a:gd name="connsiteY35" fmla="*/ 3621631 h 7978702"/>
              <a:gd name="connsiteX36" fmla="*/ 1506406 w 1506406"/>
              <a:gd name="connsiteY36" fmla="*/ 3712393 h 7978702"/>
              <a:gd name="connsiteX37" fmla="*/ 1506406 w 1506406"/>
              <a:gd name="connsiteY37" fmla="*/ 3761743 h 7978702"/>
              <a:gd name="connsiteX38" fmla="*/ 1506406 w 1506406"/>
              <a:gd name="connsiteY38" fmla="*/ 3816654 h 7978702"/>
              <a:gd name="connsiteX39" fmla="*/ 1506406 w 1506406"/>
              <a:gd name="connsiteY39" fmla="*/ 3975374 h 7978702"/>
              <a:gd name="connsiteX40" fmla="*/ 1506406 w 1506406"/>
              <a:gd name="connsiteY40" fmla="*/ 3997968 h 7978702"/>
              <a:gd name="connsiteX41" fmla="*/ 1506406 w 1506406"/>
              <a:gd name="connsiteY41" fmla="*/ 4047317 h 7978702"/>
              <a:gd name="connsiteX42" fmla="*/ 1506406 w 1506406"/>
              <a:gd name="connsiteY42" fmla="*/ 4102228 h 7978702"/>
              <a:gd name="connsiteX43" fmla="*/ 1506406 w 1506406"/>
              <a:gd name="connsiteY43" fmla="*/ 4252711 h 7978702"/>
              <a:gd name="connsiteX44" fmla="*/ 1506406 w 1506406"/>
              <a:gd name="connsiteY44" fmla="*/ 4260949 h 7978702"/>
              <a:gd name="connsiteX45" fmla="*/ 1506406 w 1506406"/>
              <a:gd name="connsiteY45" fmla="*/ 4294329 h 7978702"/>
              <a:gd name="connsiteX46" fmla="*/ 1506406 w 1506406"/>
              <a:gd name="connsiteY46" fmla="*/ 4428896 h 7978702"/>
              <a:gd name="connsiteX47" fmla="*/ 1506406 w 1506406"/>
              <a:gd name="connsiteY47" fmla="*/ 4483808 h 7978702"/>
              <a:gd name="connsiteX48" fmla="*/ 1506406 w 1506406"/>
              <a:gd name="connsiteY48" fmla="*/ 4538285 h 7978702"/>
              <a:gd name="connsiteX49" fmla="*/ 1506406 w 1506406"/>
              <a:gd name="connsiteY49" fmla="*/ 4571665 h 7978702"/>
              <a:gd name="connsiteX50" fmla="*/ 1506406 w 1506406"/>
              <a:gd name="connsiteY50" fmla="*/ 4579903 h 7978702"/>
              <a:gd name="connsiteX51" fmla="*/ 1506406 w 1506406"/>
              <a:gd name="connsiteY51" fmla="*/ 4714471 h 7978702"/>
              <a:gd name="connsiteX52" fmla="*/ 1506406 w 1506406"/>
              <a:gd name="connsiteY52" fmla="*/ 4747850 h 7978702"/>
              <a:gd name="connsiteX53" fmla="*/ 1506406 w 1506406"/>
              <a:gd name="connsiteY53" fmla="*/ 4769382 h 7978702"/>
              <a:gd name="connsiteX54" fmla="*/ 1506406 w 1506406"/>
              <a:gd name="connsiteY54" fmla="*/ 4802761 h 7978702"/>
              <a:gd name="connsiteX55" fmla="*/ 1506406 w 1506406"/>
              <a:gd name="connsiteY55" fmla="*/ 4857239 h 7978702"/>
              <a:gd name="connsiteX56" fmla="*/ 1506406 w 1506406"/>
              <a:gd name="connsiteY56" fmla="*/ 4909494 h 7978702"/>
              <a:gd name="connsiteX57" fmla="*/ 1506406 w 1506406"/>
              <a:gd name="connsiteY57" fmla="*/ 5033425 h 7978702"/>
              <a:gd name="connsiteX58" fmla="*/ 1506406 w 1506406"/>
              <a:gd name="connsiteY58" fmla="*/ 5033615 h 7978702"/>
              <a:gd name="connsiteX59" fmla="*/ 1506406 w 1506406"/>
              <a:gd name="connsiteY59" fmla="*/ 5088336 h 7978702"/>
              <a:gd name="connsiteX60" fmla="*/ 1506406 w 1506406"/>
              <a:gd name="connsiteY60" fmla="*/ 5195068 h 7978702"/>
              <a:gd name="connsiteX61" fmla="*/ 1506406 w 1506406"/>
              <a:gd name="connsiteY61" fmla="*/ 5228447 h 7978702"/>
              <a:gd name="connsiteX62" fmla="*/ 1506406 w 1506406"/>
              <a:gd name="connsiteY62" fmla="*/ 5310951 h 7978702"/>
              <a:gd name="connsiteX63" fmla="*/ 1506406 w 1506406"/>
              <a:gd name="connsiteY63" fmla="*/ 5319189 h 7978702"/>
              <a:gd name="connsiteX64" fmla="*/ 1506406 w 1506406"/>
              <a:gd name="connsiteY64" fmla="*/ 5487137 h 7978702"/>
              <a:gd name="connsiteX65" fmla="*/ 1506406 w 1506406"/>
              <a:gd name="connsiteY65" fmla="*/ 5514022 h 7978702"/>
              <a:gd name="connsiteX66" fmla="*/ 1506406 w 1506406"/>
              <a:gd name="connsiteY66" fmla="*/ 5514212 h 7978702"/>
              <a:gd name="connsiteX67" fmla="*/ 1506406 w 1506406"/>
              <a:gd name="connsiteY67" fmla="*/ 5542048 h 7978702"/>
              <a:gd name="connsiteX68" fmla="*/ 1506406 w 1506406"/>
              <a:gd name="connsiteY68" fmla="*/ 5596526 h 7978702"/>
              <a:gd name="connsiteX69" fmla="*/ 1506406 w 1506406"/>
              <a:gd name="connsiteY69" fmla="*/ 5772711 h 7978702"/>
              <a:gd name="connsiteX70" fmla="*/ 1506406 w 1506406"/>
              <a:gd name="connsiteY70" fmla="*/ 5799786 h 7978702"/>
              <a:gd name="connsiteX71" fmla="*/ 1506406 w 1506406"/>
              <a:gd name="connsiteY71" fmla="*/ 5827622 h 7978702"/>
              <a:gd name="connsiteX72" fmla="*/ 1506406 w 1506406"/>
              <a:gd name="connsiteY72" fmla="*/ 5967734 h 7978702"/>
              <a:gd name="connsiteX73" fmla="*/ 1506406 w 1506406"/>
              <a:gd name="connsiteY73" fmla="*/ 6181365 h 7978702"/>
              <a:gd name="connsiteX74" fmla="*/ 1506406 w 1506406"/>
              <a:gd name="connsiteY74" fmla="*/ 6253308 h 7978702"/>
              <a:gd name="connsiteX75" fmla="*/ 1506406 w 1506406"/>
              <a:gd name="connsiteY75" fmla="*/ 6458702 h 7978702"/>
              <a:gd name="connsiteX76" fmla="*/ 1506406 w 1506406"/>
              <a:gd name="connsiteY76" fmla="*/ 6466940 h 7978702"/>
              <a:gd name="connsiteX77" fmla="*/ 1506406 w 1506406"/>
              <a:gd name="connsiteY77" fmla="*/ 6500320 h 7978702"/>
              <a:gd name="connsiteX78" fmla="*/ 1506406 w 1506406"/>
              <a:gd name="connsiteY78" fmla="*/ 6634887 h 7978702"/>
              <a:gd name="connsiteX79" fmla="*/ 1506406 w 1506406"/>
              <a:gd name="connsiteY79" fmla="*/ 6744276 h 7978702"/>
              <a:gd name="connsiteX80" fmla="*/ 1506406 w 1506406"/>
              <a:gd name="connsiteY80" fmla="*/ 6777656 h 7978702"/>
              <a:gd name="connsiteX81" fmla="*/ 1506406 w 1506406"/>
              <a:gd name="connsiteY81" fmla="*/ 6785894 h 7978702"/>
              <a:gd name="connsiteX82" fmla="*/ 1506406 w 1506406"/>
              <a:gd name="connsiteY82" fmla="*/ 6920462 h 7978702"/>
              <a:gd name="connsiteX83" fmla="*/ 1506406 w 1506406"/>
              <a:gd name="connsiteY83" fmla="*/ 6953841 h 7978702"/>
              <a:gd name="connsiteX84" fmla="*/ 1506406 w 1506406"/>
              <a:gd name="connsiteY84" fmla="*/ 7063230 h 7978702"/>
              <a:gd name="connsiteX85" fmla="*/ 1506406 w 1506406"/>
              <a:gd name="connsiteY85" fmla="*/ 7239416 h 7978702"/>
              <a:gd name="connsiteX86" fmla="*/ 1506406 w 1506406"/>
              <a:gd name="connsiteY86" fmla="*/ 7239606 h 7978702"/>
              <a:gd name="connsiteX87" fmla="*/ 1506406 w 1506406"/>
              <a:gd name="connsiteY87" fmla="*/ 7516942 h 7978702"/>
              <a:gd name="connsiteX88" fmla="*/ 1506406 w 1506406"/>
              <a:gd name="connsiteY88" fmla="*/ 7525180 h 7978702"/>
              <a:gd name="connsiteX89" fmla="*/ 1506406 w 1506406"/>
              <a:gd name="connsiteY89" fmla="*/ 7693128 h 7978702"/>
              <a:gd name="connsiteX90" fmla="*/ 1506406 w 1506406"/>
              <a:gd name="connsiteY90" fmla="*/ 7802517 h 7978702"/>
              <a:gd name="connsiteX91" fmla="*/ 1506406 w 1506406"/>
              <a:gd name="connsiteY91" fmla="*/ 7978702 h 7978702"/>
              <a:gd name="connsiteX92" fmla="*/ 1499092 w 1506406"/>
              <a:gd name="connsiteY92" fmla="*/ 7978702 h 7978702"/>
              <a:gd name="connsiteX93" fmla="*/ 0 w 1506406"/>
              <a:gd name="connsiteY93" fmla="*/ 7153207 h 7978702"/>
              <a:gd name="connsiteX94" fmla="*/ 0 w 1506406"/>
              <a:gd name="connsiteY94" fmla="*/ 7063230 h 7978702"/>
              <a:gd name="connsiteX95" fmla="*/ 0 w 1506406"/>
              <a:gd name="connsiteY95" fmla="*/ 6867633 h 7978702"/>
              <a:gd name="connsiteX96" fmla="*/ 0 w 1506406"/>
              <a:gd name="connsiteY96" fmla="*/ 6777656 h 7978702"/>
              <a:gd name="connsiteX97" fmla="*/ 0 w 1506406"/>
              <a:gd name="connsiteY97" fmla="*/ 6744276 h 7978702"/>
              <a:gd name="connsiteX98" fmla="*/ 0 w 1506406"/>
              <a:gd name="connsiteY98" fmla="*/ 6699688 h 7978702"/>
              <a:gd name="connsiteX99" fmla="*/ 0 w 1506406"/>
              <a:gd name="connsiteY99" fmla="*/ 6458702 h 7978702"/>
              <a:gd name="connsiteX100" fmla="*/ 0 w 1506406"/>
              <a:gd name="connsiteY100" fmla="*/ 6414113 h 7978702"/>
              <a:gd name="connsiteX101" fmla="*/ 0 w 1506406"/>
              <a:gd name="connsiteY101" fmla="*/ 6413923 h 7978702"/>
              <a:gd name="connsiteX102" fmla="*/ 0 w 1506406"/>
              <a:gd name="connsiteY102" fmla="*/ 6253308 h 7978702"/>
              <a:gd name="connsiteX103" fmla="*/ 0 w 1506406"/>
              <a:gd name="connsiteY103" fmla="*/ 6128349 h 7978702"/>
              <a:gd name="connsiteX104" fmla="*/ 0 w 1506406"/>
              <a:gd name="connsiteY104" fmla="*/ 6094969 h 7978702"/>
              <a:gd name="connsiteX105" fmla="*/ 0 w 1506406"/>
              <a:gd name="connsiteY105" fmla="*/ 5967734 h 7978702"/>
              <a:gd name="connsiteX106" fmla="*/ 0 w 1506406"/>
              <a:gd name="connsiteY106" fmla="*/ 5960401 h 7978702"/>
              <a:gd name="connsiteX107" fmla="*/ 0 w 1506406"/>
              <a:gd name="connsiteY107" fmla="*/ 5809395 h 7978702"/>
              <a:gd name="connsiteX108" fmla="*/ 0 w 1506406"/>
              <a:gd name="connsiteY108" fmla="*/ 5799786 h 7978702"/>
              <a:gd name="connsiteX109" fmla="*/ 0 w 1506406"/>
              <a:gd name="connsiteY109" fmla="*/ 5674827 h 7978702"/>
              <a:gd name="connsiteX110" fmla="*/ 0 w 1506406"/>
              <a:gd name="connsiteY110" fmla="*/ 5641447 h 7978702"/>
              <a:gd name="connsiteX111" fmla="*/ 0 w 1506406"/>
              <a:gd name="connsiteY111" fmla="*/ 5514212 h 7978702"/>
              <a:gd name="connsiteX112" fmla="*/ 2 w 1506406"/>
              <a:gd name="connsiteY112" fmla="*/ 5355873 h 7978702"/>
              <a:gd name="connsiteX113" fmla="*/ 2 w 1506406"/>
              <a:gd name="connsiteY113" fmla="*/ 5315082 h 7978702"/>
              <a:gd name="connsiteX114" fmla="*/ 0 w 1506406"/>
              <a:gd name="connsiteY114" fmla="*/ 5315082 h 7978702"/>
              <a:gd name="connsiteX115" fmla="*/ 0 w 1506406"/>
              <a:gd name="connsiteY115" fmla="*/ 5228447 h 7978702"/>
              <a:gd name="connsiteX116" fmla="*/ 0 w 1506406"/>
              <a:gd name="connsiteY116" fmla="*/ 5195068 h 7978702"/>
              <a:gd name="connsiteX117" fmla="*/ 0 w 1506406"/>
              <a:gd name="connsiteY117" fmla="*/ 5029508 h 7978702"/>
              <a:gd name="connsiteX118" fmla="*/ 0 w 1506406"/>
              <a:gd name="connsiteY118" fmla="*/ 5002130 h 7978702"/>
              <a:gd name="connsiteX119" fmla="*/ 0 w 1506406"/>
              <a:gd name="connsiteY119" fmla="*/ 4947216 h 7978702"/>
              <a:gd name="connsiteX120" fmla="*/ 0 w 1506406"/>
              <a:gd name="connsiteY120" fmla="*/ 4909494 h 7978702"/>
              <a:gd name="connsiteX121" fmla="*/ 0 w 1506406"/>
              <a:gd name="connsiteY121" fmla="*/ 4857239 h 7978702"/>
              <a:gd name="connsiteX122" fmla="*/ 0 w 1506406"/>
              <a:gd name="connsiteY122" fmla="*/ 4716555 h 7978702"/>
              <a:gd name="connsiteX123" fmla="*/ 0 w 1506406"/>
              <a:gd name="connsiteY123" fmla="*/ 4661642 h 7978702"/>
              <a:gd name="connsiteX124" fmla="*/ 0 w 1506406"/>
              <a:gd name="connsiteY124" fmla="*/ 4575796 h 7978702"/>
              <a:gd name="connsiteX125" fmla="*/ 0 w 1506406"/>
              <a:gd name="connsiteY125" fmla="*/ 4571665 h 7978702"/>
              <a:gd name="connsiteX126" fmla="*/ 0 w 1506406"/>
              <a:gd name="connsiteY126" fmla="*/ 4538285 h 7978702"/>
              <a:gd name="connsiteX127" fmla="*/ 0 w 1506406"/>
              <a:gd name="connsiteY127" fmla="*/ 4493697 h 7978702"/>
              <a:gd name="connsiteX128" fmla="*/ 0 w 1506406"/>
              <a:gd name="connsiteY128" fmla="*/ 4415181 h 7978702"/>
              <a:gd name="connsiteX129" fmla="*/ 0 w 1506406"/>
              <a:gd name="connsiteY129" fmla="*/ 4290222 h 7978702"/>
              <a:gd name="connsiteX130" fmla="*/ 0 w 1506406"/>
              <a:gd name="connsiteY130" fmla="*/ 4262843 h 7978702"/>
              <a:gd name="connsiteX131" fmla="*/ 0 w 1506406"/>
              <a:gd name="connsiteY131" fmla="*/ 4256842 h 7978702"/>
              <a:gd name="connsiteX132" fmla="*/ 0 w 1506406"/>
              <a:gd name="connsiteY132" fmla="*/ 4252711 h 7978702"/>
              <a:gd name="connsiteX133" fmla="*/ 0 w 1506406"/>
              <a:gd name="connsiteY133" fmla="*/ 4208122 h 7978702"/>
              <a:gd name="connsiteX134" fmla="*/ 0 w 1506406"/>
              <a:gd name="connsiteY134" fmla="*/ 4207932 h 7978702"/>
              <a:gd name="connsiteX135" fmla="*/ 0 w 1506406"/>
              <a:gd name="connsiteY135" fmla="*/ 4129607 h 7978702"/>
              <a:gd name="connsiteX136" fmla="*/ 0 w 1506406"/>
              <a:gd name="connsiteY136" fmla="*/ 4102228 h 7978702"/>
              <a:gd name="connsiteX137" fmla="*/ 0 w 1506406"/>
              <a:gd name="connsiteY137" fmla="*/ 4047317 h 7978702"/>
              <a:gd name="connsiteX138" fmla="*/ 0 w 1506406"/>
              <a:gd name="connsiteY138" fmla="*/ 3977269 h 7978702"/>
              <a:gd name="connsiteX139" fmla="*/ 0 w 1506406"/>
              <a:gd name="connsiteY139" fmla="*/ 3971267 h 7978702"/>
              <a:gd name="connsiteX140" fmla="*/ 0 w 1506406"/>
              <a:gd name="connsiteY140" fmla="*/ 3943889 h 7978702"/>
              <a:gd name="connsiteX141" fmla="*/ 0 w 1506406"/>
              <a:gd name="connsiteY141" fmla="*/ 3922358 h 7978702"/>
              <a:gd name="connsiteX142" fmla="*/ 0 w 1506406"/>
              <a:gd name="connsiteY142" fmla="*/ 3888978 h 7978702"/>
              <a:gd name="connsiteX143" fmla="*/ 0 w 1506406"/>
              <a:gd name="connsiteY143" fmla="*/ 3816654 h 7978702"/>
              <a:gd name="connsiteX144" fmla="*/ 0 w 1506406"/>
              <a:gd name="connsiteY144" fmla="*/ 3761743 h 7978702"/>
              <a:gd name="connsiteX145" fmla="*/ 0 w 1506406"/>
              <a:gd name="connsiteY145" fmla="*/ 3754410 h 7978702"/>
              <a:gd name="connsiteX146" fmla="*/ 0 w 1506406"/>
              <a:gd name="connsiteY146" fmla="*/ 3675895 h 7978702"/>
              <a:gd name="connsiteX147" fmla="*/ 0 w 1506406"/>
              <a:gd name="connsiteY147" fmla="*/ 3658315 h 7978702"/>
              <a:gd name="connsiteX148" fmla="*/ 0 w 1506406"/>
              <a:gd name="connsiteY148" fmla="*/ 3603404 h 7978702"/>
              <a:gd name="connsiteX149" fmla="*/ 0 w 1506406"/>
              <a:gd name="connsiteY149" fmla="*/ 3593795 h 7978702"/>
              <a:gd name="connsiteX150" fmla="*/ 0 w 1506406"/>
              <a:gd name="connsiteY150" fmla="*/ 3468836 h 7978702"/>
              <a:gd name="connsiteX151" fmla="*/ 0 w 1506406"/>
              <a:gd name="connsiteY151" fmla="*/ 3435456 h 7978702"/>
              <a:gd name="connsiteX152" fmla="*/ 0 w 1506406"/>
              <a:gd name="connsiteY152" fmla="*/ 3390320 h 7978702"/>
              <a:gd name="connsiteX153" fmla="*/ 0 w 1506406"/>
              <a:gd name="connsiteY153" fmla="*/ 3362942 h 7978702"/>
              <a:gd name="connsiteX154" fmla="*/ 0 w 1506406"/>
              <a:gd name="connsiteY154" fmla="*/ 3356940 h 7978702"/>
              <a:gd name="connsiteX155" fmla="*/ 0 w 1506406"/>
              <a:gd name="connsiteY155" fmla="*/ 3308221 h 7978702"/>
              <a:gd name="connsiteX156" fmla="*/ 0 w 1506406"/>
              <a:gd name="connsiteY156" fmla="*/ 3172475 h 7978702"/>
              <a:gd name="connsiteX157" fmla="*/ 0 w 1506406"/>
              <a:gd name="connsiteY157" fmla="*/ 3109091 h 7978702"/>
              <a:gd name="connsiteX158" fmla="*/ 0 w 1506406"/>
              <a:gd name="connsiteY158" fmla="*/ 3077368 h 7978702"/>
              <a:gd name="connsiteX159" fmla="*/ 0 w 1506406"/>
              <a:gd name="connsiteY159" fmla="*/ 3071366 h 7978702"/>
              <a:gd name="connsiteX160" fmla="*/ 0 w 1506406"/>
              <a:gd name="connsiteY160" fmla="*/ 3022456 h 7978702"/>
              <a:gd name="connsiteX161" fmla="*/ 0 w 1506406"/>
              <a:gd name="connsiteY161" fmla="*/ 2989077 h 7978702"/>
              <a:gd name="connsiteX162" fmla="*/ 0 w 1506406"/>
              <a:gd name="connsiteY162" fmla="*/ 2823517 h 7978702"/>
              <a:gd name="connsiteX163" fmla="*/ 0 w 1506406"/>
              <a:gd name="connsiteY163" fmla="*/ 2796139 h 7978702"/>
              <a:gd name="connsiteX164" fmla="*/ 0 w 1506406"/>
              <a:gd name="connsiteY164" fmla="*/ 2703503 h 7978702"/>
              <a:gd name="connsiteX165" fmla="*/ 0 w 1506406"/>
              <a:gd name="connsiteY165" fmla="*/ 2510564 h 7978702"/>
              <a:gd name="connsiteX166" fmla="*/ 0 w 1506406"/>
              <a:gd name="connsiteY166" fmla="*/ 2369805 h 7978702"/>
              <a:gd name="connsiteX167" fmla="*/ 0 w 1506406"/>
              <a:gd name="connsiteY167" fmla="*/ 2209190 h 7978702"/>
              <a:gd name="connsiteX168" fmla="*/ 0 w 1506406"/>
              <a:gd name="connsiteY168" fmla="*/ 2084231 h 7978702"/>
              <a:gd name="connsiteX169" fmla="*/ 0 w 1506406"/>
              <a:gd name="connsiteY169" fmla="*/ 2056852 h 7978702"/>
              <a:gd name="connsiteX170" fmla="*/ 0 w 1506406"/>
              <a:gd name="connsiteY170" fmla="*/ 2050851 h 7978702"/>
              <a:gd name="connsiteX171" fmla="*/ 0 w 1506406"/>
              <a:gd name="connsiteY171" fmla="*/ 1923616 h 7978702"/>
              <a:gd name="connsiteX172" fmla="*/ 0 w 1506406"/>
              <a:gd name="connsiteY172" fmla="*/ 1896237 h 7978702"/>
              <a:gd name="connsiteX173" fmla="*/ 0 w 1506406"/>
              <a:gd name="connsiteY173" fmla="*/ 1771278 h 7978702"/>
              <a:gd name="connsiteX174" fmla="*/ 0 w 1506406"/>
              <a:gd name="connsiteY174" fmla="*/ 1765276 h 7978702"/>
              <a:gd name="connsiteX175" fmla="*/ 0 w 1506406"/>
              <a:gd name="connsiteY175" fmla="*/ 1737898 h 7978702"/>
              <a:gd name="connsiteX176" fmla="*/ 0 w 1506406"/>
              <a:gd name="connsiteY176" fmla="*/ 1610663 h 7978702"/>
              <a:gd name="connsiteX177" fmla="*/ 0 w 1506406"/>
              <a:gd name="connsiteY177" fmla="*/ 1469904 h 7978702"/>
              <a:gd name="connsiteX178" fmla="*/ 0 w 1506406"/>
              <a:gd name="connsiteY178" fmla="*/ 1452324 h 7978702"/>
              <a:gd name="connsiteX179" fmla="*/ 0 w 1506406"/>
              <a:gd name="connsiteY179" fmla="*/ 1184329 h 7978702"/>
              <a:gd name="connsiteX180" fmla="*/ 0 w 1506406"/>
              <a:gd name="connsiteY180" fmla="*/ 1156951 h 7978702"/>
              <a:gd name="connsiteX181" fmla="*/ 0 w 1506406"/>
              <a:gd name="connsiteY181" fmla="*/ 1150949 h 7978702"/>
              <a:gd name="connsiteX182" fmla="*/ 0 w 1506406"/>
              <a:gd name="connsiteY182" fmla="*/ 966484 h 7978702"/>
              <a:gd name="connsiteX183" fmla="*/ 0 w 1506406"/>
              <a:gd name="connsiteY183" fmla="*/ 871377 h 7978702"/>
              <a:gd name="connsiteX184" fmla="*/ 0 w 1506406"/>
              <a:gd name="connsiteY184" fmla="*/ 865375 h 7978702"/>
              <a:gd name="connsiteX185" fmla="*/ 2 w 1506406"/>
              <a:gd name="connsiteY185" fmla="*/ 865375 h 7978702"/>
              <a:gd name="connsiteX186" fmla="*/ 2 w 1506406"/>
              <a:gd name="connsiteY186" fmla="*/ 604529 h 7978702"/>
              <a:gd name="connsiteX187" fmla="*/ 2 w 1506406"/>
              <a:gd name="connsiteY187" fmla="*/ 318954 h 7978702"/>
              <a:gd name="connsiteX188" fmla="*/ 2 w 1506406"/>
              <a:gd name="connsiteY188" fmla="*/ 285575 h 7978702"/>
              <a:gd name="connsiteX189" fmla="*/ 2 w 1506406"/>
              <a:gd name="connsiteY189" fmla="*/ 0 h 7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</a:cxnLst>
            <a:rect l="l" t="t" r="r" b="b"/>
            <a:pathLst>
              <a:path w="1506406" h="7978702">
                <a:moveTo>
                  <a:pt x="1506406" y="0"/>
                </a:moveTo>
                <a:lnTo>
                  <a:pt x="1506406" y="66583"/>
                </a:lnTo>
                <a:lnTo>
                  <a:pt x="1506406" y="448162"/>
                </a:lnTo>
                <a:lnTo>
                  <a:pt x="1506406" y="552423"/>
                </a:lnTo>
                <a:lnTo>
                  <a:pt x="1506406" y="733736"/>
                </a:lnTo>
                <a:lnTo>
                  <a:pt x="1506406" y="767116"/>
                </a:lnTo>
                <a:lnTo>
                  <a:pt x="1506406" y="837997"/>
                </a:lnTo>
                <a:lnTo>
                  <a:pt x="1506406" y="871377"/>
                </a:lnTo>
                <a:lnTo>
                  <a:pt x="1506406" y="1052690"/>
                </a:lnTo>
                <a:lnTo>
                  <a:pt x="1506406" y="1156951"/>
                </a:lnTo>
                <a:lnTo>
                  <a:pt x="1506406" y="1506402"/>
                </a:lnTo>
                <a:lnTo>
                  <a:pt x="1506406" y="1610663"/>
                </a:lnTo>
                <a:lnTo>
                  <a:pt x="1506406" y="1791977"/>
                </a:lnTo>
                <a:lnTo>
                  <a:pt x="1506406" y="1896237"/>
                </a:lnTo>
                <a:lnTo>
                  <a:pt x="1506406" y="2205991"/>
                </a:lnTo>
                <a:lnTo>
                  <a:pt x="1506406" y="2272574"/>
                </a:lnTo>
                <a:lnTo>
                  <a:pt x="1506406" y="2277817"/>
                </a:lnTo>
                <a:lnTo>
                  <a:pt x="1506406" y="2563391"/>
                </a:lnTo>
                <a:lnTo>
                  <a:pt x="1506406" y="2596770"/>
                </a:lnTo>
                <a:lnTo>
                  <a:pt x="1506406" y="2654153"/>
                </a:lnTo>
                <a:lnTo>
                  <a:pt x="1506406" y="2703503"/>
                </a:lnTo>
                <a:lnTo>
                  <a:pt x="1506406" y="2758414"/>
                </a:lnTo>
                <a:lnTo>
                  <a:pt x="1506406" y="2882345"/>
                </a:lnTo>
                <a:lnTo>
                  <a:pt x="1506406" y="2939727"/>
                </a:lnTo>
                <a:lnTo>
                  <a:pt x="1506406" y="2973107"/>
                </a:lnTo>
                <a:lnTo>
                  <a:pt x="1506406" y="2989077"/>
                </a:lnTo>
                <a:lnTo>
                  <a:pt x="1506406" y="3022456"/>
                </a:lnTo>
                <a:lnTo>
                  <a:pt x="1506406" y="3043988"/>
                </a:lnTo>
                <a:lnTo>
                  <a:pt x="1506406" y="3077368"/>
                </a:lnTo>
                <a:lnTo>
                  <a:pt x="1506406" y="3258681"/>
                </a:lnTo>
                <a:lnTo>
                  <a:pt x="1506406" y="3308031"/>
                </a:lnTo>
                <a:lnTo>
                  <a:pt x="1506406" y="3308221"/>
                </a:lnTo>
                <a:lnTo>
                  <a:pt x="1506406" y="3336057"/>
                </a:lnTo>
                <a:lnTo>
                  <a:pt x="1506406" y="3362942"/>
                </a:lnTo>
                <a:lnTo>
                  <a:pt x="1506406" y="3593795"/>
                </a:lnTo>
                <a:lnTo>
                  <a:pt x="1506406" y="3621631"/>
                </a:lnTo>
                <a:lnTo>
                  <a:pt x="1506406" y="3712393"/>
                </a:lnTo>
                <a:lnTo>
                  <a:pt x="1506406" y="3761743"/>
                </a:lnTo>
                <a:lnTo>
                  <a:pt x="1506406" y="3816654"/>
                </a:lnTo>
                <a:lnTo>
                  <a:pt x="1506406" y="3975374"/>
                </a:lnTo>
                <a:lnTo>
                  <a:pt x="1506406" y="3997968"/>
                </a:lnTo>
                <a:lnTo>
                  <a:pt x="1506406" y="4047317"/>
                </a:lnTo>
                <a:lnTo>
                  <a:pt x="1506406" y="4102228"/>
                </a:lnTo>
                <a:lnTo>
                  <a:pt x="1506406" y="4252711"/>
                </a:lnTo>
                <a:lnTo>
                  <a:pt x="1506406" y="4260949"/>
                </a:lnTo>
                <a:lnTo>
                  <a:pt x="1506406" y="4294329"/>
                </a:lnTo>
                <a:lnTo>
                  <a:pt x="1506406" y="4428896"/>
                </a:lnTo>
                <a:lnTo>
                  <a:pt x="1506406" y="4483808"/>
                </a:lnTo>
                <a:lnTo>
                  <a:pt x="1506406" y="4538285"/>
                </a:lnTo>
                <a:lnTo>
                  <a:pt x="1506406" y="4571665"/>
                </a:lnTo>
                <a:lnTo>
                  <a:pt x="1506406" y="4579903"/>
                </a:lnTo>
                <a:lnTo>
                  <a:pt x="1506406" y="4714471"/>
                </a:lnTo>
                <a:lnTo>
                  <a:pt x="1506406" y="4747850"/>
                </a:lnTo>
                <a:lnTo>
                  <a:pt x="1506406" y="4769382"/>
                </a:lnTo>
                <a:lnTo>
                  <a:pt x="1506406" y="4802761"/>
                </a:lnTo>
                <a:lnTo>
                  <a:pt x="1506406" y="4857239"/>
                </a:lnTo>
                <a:lnTo>
                  <a:pt x="1506406" y="4909494"/>
                </a:lnTo>
                <a:lnTo>
                  <a:pt x="1506406" y="5033425"/>
                </a:lnTo>
                <a:lnTo>
                  <a:pt x="1506406" y="5033615"/>
                </a:lnTo>
                <a:lnTo>
                  <a:pt x="1506406" y="5088336"/>
                </a:lnTo>
                <a:lnTo>
                  <a:pt x="1506406" y="5195068"/>
                </a:lnTo>
                <a:lnTo>
                  <a:pt x="1506406" y="5228447"/>
                </a:lnTo>
                <a:lnTo>
                  <a:pt x="1506406" y="5310951"/>
                </a:lnTo>
                <a:lnTo>
                  <a:pt x="1506406" y="5319189"/>
                </a:lnTo>
                <a:lnTo>
                  <a:pt x="1506406" y="5487137"/>
                </a:lnTo>
                <a:lnTo>
                  <a:pt x="1506406" y="5514022"/>
                </a:lnTo>
                <a:lnTo>
                  <a:pt x="1506406" y="5514212"/>
                </a:lnTo>
                <a:lnTo>
                  <a:pt x="1506406" y="5542048"/>
                </a:lnTo>
                <a:lnTo>
                  <a:pt x="1506406" y="5596526"/>
                </a:lnTo>
                <a:lnTo>
                  <a:pt x="1506406" y="5772711"/>
                </a:lnTo>
                <a:lnTo>
                  <a:pt x="1506406" y="5799786"/>
                </a:lnTo>
                <a:lnTo>
                  <a:pt x="1506406" y="5827622"/>
                </a:lnTo>
                <a:lnTo>
                  <a:pt x="1506406" y="5967734"/>
                </a:lnTo>
                <a:lnTo>
                  <a:pt x="1506406" y="6181365"/>
                </a:lnTo>
                <a:lnTo>
                  <a:pt x="1506406" y="6253308"/>
                </a:lnTo>
                <a:lnTo>
                  <a:pt x="1506406" y="6458702"/>
                </a:lnTo>
                <a:lnTo>
                  <a:pt x="1506406" y="6466940"/>
                </a:lnTo>
                <a:lnTo>
                  <a:pt x="1506406" y="6500320"/>
                </a:lnTo>
                <a:lnTo>
                  <a:pt x="1506406" y="6634887"/>
                </a:lnTo>
                <a:lnTo>
                  <a:pt x="1506406" y="6744276"/>
                </a:lnTo>
                <a:lnTo>
                  <a:pt x="1506406" y="6777656"/>
                </a:lnTo>
                <a:lnTo>
                  <a:pt x="1506406" y="6785894"/>
                </a:lnTo>
                <a:lnTo>
                  <a:pt x="1506406" y="6920462"/>
                </a:lnTo>
                <a:lnTo>
                  <a:pt x="1506406" y="6953841"/>
                </a:lnTo>
                <a:lnTo>
                  <a:pt x="1506406" y="7063230"/>
                </a:lnTo>
                <a:lnTo>
                  <a:pt x="1506406" y="7239416"/>
                </a:lnTo>
                <a:lnTo>
                  <a:pt x="1506406" y="7239606"/>
                </a:lnTo>
                <a:lnTo>
                  <a:pt x="1506406" y="7516942"/>
                </a:lnTo>
                <a:lnTo>
                  <a:pt x="1506406" y="7525180"/>
                </a:lnTo>
                <a:lnTo>
                  <a:pt x="1506406" y="7693128"/>
                </a:lnTo>
                <a:lnTo>
                  <a:pt x="1506406" y="7802517"/>
                </a:lnTo>
                <a:lnTo>
                  <a:pt x="1506406" y="7978702"/>
                </a:lnTo>
                <a:lnTo>
                  <a:pt x="1499092" y="7978702"/>
                </a:lnTo>
                <a:lnTo>
                  <a:pt x="0" y="7153207"/>
                </a:lnTo>
                <a:lnTo>
                  <a:pt x="0" y="7063230"/>
                </a:lnTo>
                <a:lnTo>
                  <a:pt x="0" y="6867633"/>
                </a:lnTo>
                <a:lnTo>
                  <a:pt x="0" y="6777656"/>
                </a:lnTo>
                <a:lnTo>
                  <a:pt x="0" y="6744276"/>
                </a:lnTo>
                <a:lnTo>
                  <a:pt x="0" y="6699688"/>
                </a:lnTo>
                <a:lnTo>
                  <a:pt x="0" y="6458702"/>
                </a:lnTo>
                <a:lnTo>
                  <a:pt x="0" y="6414113"/>
                </a:lnTo>
                <a:lnTo>
                  <a:pt x="0" y="6413923"/>
                </a:lnTo>
                <a:lnTo>
                  <a:pt x="0" y="6253308"/>
                </a:lnTo>
                <a:lnTo>
                  <a:pt x="0" y="6128349"/>
                </a:lnTo>
                <a:lnTo>
                  <a:pt x="0" y="6094969"/>
                </a:lnTo>
                <a:lnTo>
                  <a:pt x="0" y="5967734"/>
                </a:lnTo>
                <a:lnTo>
                  <a:pt x="0" y="5960401"/>
                </a:lnTo>
                <a:lnTo>
                  <a:pt x="0" y="5809395"/>
                </a:lnTo>
                <a:lnTo>
                  <a:pt x="0" y="5799786"/>
                </a:lnTo>
                <a:lnTo>
                  <a:pt x="0" y="5674827"/>
                </a:lnTo>
                <a:lnTo>
                  <a:pt x="0" y="5641447"/>
                </a:lnTo>
                <a:lnTo>
                  <a:pt x="0" y="5514212"/>
                </a:lnTo>
                <a:lnTo>
                  <a:pt x="2" y="5355873"/>
                </a:lnTo>
                <a:lnTo>
                  <a:pt x="2" y="5315082"/>
                </a:lnTo>
                <a:lnTo>
                  <a:pt x="0" y="5315082"/>
                </a:lnTo>
                <a:lnTo>
                  <a:pt x="0" y="5228447"/>
                </a:lnTo>
                <a:lnTo>
                  <a:pt x="0" y="5195068"/>
                </a:lnTo>
                <a:lnTo>
                  <a:pt x="0" y="5029508"/>
                </a:lnTo>
                <a:lnTo>
                  <a:pt x="0" y="5002130"/>
                </a:lnTo>
                <a:lnTo>
                  <a:pt x="0" y="4947216"/>
                </a:lnTo>
                <a:lnTo>
                  <a:pt x="0" y="4909494"/>
                </a:lnTo>
                <a:lnTo>
                  <a:pt x="0" y="4857239"/>
                </a:lnTo>
                <a:lnTo>
                  <a:pt x="0" y="4716555"/>
                </a:lnTo>
                <a:lnTo>
                  <a:pt x="0" y="4661642"/>
                </a:lnTo>
                <a:lnTo>
                  <a:pt x="0" y="4575796"/>
                </a:lnTo>
                <a:lnTo>
                  <a:pt x="0" y="4571665"/>
                </a:lnTo>
                <a:lnTo>
                  <a:pt x="0" y="4538285"/>
                </a:lnTo>
                <a:lnTo>
                  <a:pt x="0" y="4493697"/>
                </a:lnTo>
                <a:lnTo>
                  <a:pt x="0" y="4415181"/>
                </a:lnTo>
                <a:lnTo>
                  <a:pt x="0" y="4290222"/>
                </a:lnTo>
                <a:lnTo>
                  <a:pt x="0" y="4262843"/>
                </a:lnTo>
                <a:lnTo>
                  <a:pt x="0" y="4256842"/>
                </a:lnTo>
                <a:lnTo>
                  <a:pt x="0" y="4252711"/>
                </a:lnTo>
                <a:lnTo>
                  <a:pt x="0" y="4208122"/>
                </a:lnTo>
                <a:lnTo>
                  <a:pt x="0" y="4207932"/>
                </a:lnTo>
                <a:lnTo>
                  <a:pt x="0" y="4129607"/>
                </a:lnTo>
                <a:lnTo>
                  <a:pt x="0" y="4102228"/>
                </a:lnTo>
                <a:lnTo>
                  <a:pt x="0" y="4047317"/>
                </a:lnTo>
                <a:lnTo>
                  <a:pt x="0" y="3977269"/>
                </a:lnTo>
                <a:lnTo>
                  <a:pt x="0" y="3971267"/>
                </a:lnTo>
                <a:lnTo>
                  <a:pt x="0" y="3943889"/>
                </a:lnTo>
                <a:lnTo>
                  <a:pt x="0" y="3922358"/>
                </a:lnTo>
                <a:lnTo>
                  <a:pt x="0" y="3888978"/>
                </a:lnTo>
                <a:lnTo>
                  <a:pt x="0" y="3816654"/>
                </a:lnTo>
                <a:lnTo>
                  <a:pt x="0" y="3761743"/>
                </a:lnTo>
                <a:lnTo>
                  <a:pt x="0" y="3754410"/>
                </a:lnTo>
                <a:lnTo>
                  <a:pt x="0" y="3675895"/>
                </a:lnTo>
                <a:lnTo>
                  <a:pt x="0" y="3658315"/>
                </a:lnTo>
                <a:lnTo>
                  <a:pt x="0" y="3603404"/>
                </a:lnTo>
                <a:lnTo>
                  <a:pt x="0" y="3593795"/>
                </a:lnTo>
                <a:lnTo>
                  <a:pt x="0" y="3468836"/>
                </a:lnTo>
                <a:lnTo>
                  <a:pt x="0" y="3435456"/>
                </a:lnTo>
                <a:lnTo>
                  <a:pt x="0" y="3390320"/>
                </a:lnTo>
                <a:lnTo>
                  <a:pt x="0" y="3362942"/>
                </a:lnTo>
                <a:lnTo>
                  <a:pt x="0" y="3356940"/>
                </a:lnTo>
                <a:lnTo>
                  <a:pt x="0" y="3308221"/>
                </a:lnTo>
                <a:lnTo>
                  <a:pt x="0" y="3172475"/>
                </a:lnTo>
                <a:lnTo>
                  <a:pt x="0" y="3109091"/>
                </a:lnTo>
                <a:lnTo>
                  <a:pt x="0" y="3077368"/>
                </a:lnTo>
                <a:lnTo>
                  <a:pt x="0" y="3071366"/>
                </a:lnTo>
                <a:lnTo>
                  <a:pt x="0" y="3022456"/>
                </a:lnTo>
                <a:lnTo>
                  <a:pt x="0" y="2989077"/>
                </a:lnTo>
                <a:lnTo>
                  <a:pt x="0" y="2823517"/>
                </a:lnTo>
                <a:lnTo>
                  <a:pt x="0" y="2796139"/>
                </a:lnTo>
                <a:lnTo>
                  <a:pt x="0" y="2703503"/>
                </a:lnTo>
                <a:lnTo>
                  <a:pt x="0" y="2510564"/>
                </a:lnTo>
                <a:lnTo>
                  <a:pt x="0" y="2369805"/>
                </a:lnTo>
                <a:lnTo>
                  <a:pt x="0" y="2209190"/>
                </a:lnTo>
                <a:lnTo>
                  <a:pt x="0" y="2084231"/>
                </a:lnTo>
                <a:lnTo>
                  <a:pt x="0" y="2056852"/>
                </a:lnTo>
                <a:lnTo>
                  <a:pt x="0" y="2050851"/>
                </a:lnTo>
                <a:lnTo>
                  <a:pt x="0" y="1923616"/>
                </a:lnTo>
                <a:lnTo>
                  <a:pt x="0" y="1896237"/>
                </a:lnTo>
                <a:lnTo>
                  <a:pt x="0" y="1771278"/>
                </a:lnTo>
                <a:lnTo>
                  <a:pt x="0" y="1765276"/>
                </a:lnTo>
                <a:lnTo>
                  <a:pt x="0" y="1737898"/>
                </a:lnTo>
                <a:lnTo>
                  <a:pt x="0" y="1610663"/>
                </a:lnTo>
                <a:lnTo>
                  <a:pt x="0" y="1469904"/>
                </a:lnTo>
                <a:lnTo>
                  <a:pt x="0" y="1452324"/>
                </a:lnTo>
                <a:lnTo>
                  <a:pt x="0" y="1184329"/>
                </a:lnTo>
                <a:lnTo>
                  <a:pt x="0" y="1156951"/>
                </a:lnTo>
                <a:lnTo>
                  <a:pt x="0" y="1150949"/>
                </a:lnTo>
                <a:lnTo>
                  <a:pt x="0" y="966484"/>
                </a:lnTo>
                <a:lnTo>
                  <a:pt x="0" y="871377"/>
                </a:lnTo>
                <a:lnTo>
                  <a:pt x="0" y="865375"/>
                </a:lnTo>
                <a:lnTo>
                  <a:pt x="2" y="865375"/>
                </a:lnTo>
                <a:lnTo>
                  <a:pt x="2" y="604529"/>
                </a:lnTo>
                <a:lnTo>
                  <a:pt x="2" y="318954"/>
                </a:lnTo>
                <a:lnTo>
                  <a:pt x="2" y="285575"/>
                </a:lnTo>
                <a:lnTo>
                  <a:pt x="2" y="0"/>
                </a:lnTo>
                <a:close/>
              </a:path>
            </a:pathLst>
          </a:custGeom>
          <a:solidFill>
            <a:schemeClr val="tx2"/>
          </a:solidFill>
          <a:ln w="952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2651760" rIns="182880" bIns="640080" rtlCol="0" anchor="t" anchorCtr="0">
            <a:noAutofit/>
          </a:bodyPr>
          <a:lstStyle/>
          <a:p>
            <a:pPr lvl="0">
              <a:lnSpc>
                <a:spcPct val="90000"/>
              </a:lnSpc>
              <a:spcAft>
                <a:spcPts val="600"/>
              </a:spcAft>
            </a:pPr>
            <a:endParaRPr lang="en-US" sz="2400">
              <a:solidFill>
                <a:schemeClr val="bg1">
                  <a:alpha val="7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C05AC796-EC31-7844-85EE-DB0E091A33DE}"/>
              </a:ext>
            </a:extLst>
          </p:cNvPr>
          <p:cNvSpPr/>
          <p:nvPr userDrawn="1"/>
        </p:nvSpPr>
        <p:spPr>
          <a:xfrm rot="16200000">
            <a:off x="2281743" y="2445813"/>
            <a:ext cx="1506406" cy="6069892"/>
          </a:xfrm>
          <a:custGeom>
            <a:avLst/>
            <a:gdLst>
              <a:gd name="connsiteX0" fmla="*/ 1506406 w 1506406"/>
              <a:gd name="connsiteY0" fmla="*/ 0 h 6069892"/>
              <a:gd name="connsiteX1" fmla="*/ 1506406 w 1506406"/>
              <a:gd name="connsiteY1" fmla="*/ 66583 h 6069892"/>
              <a:gd name="connsiteX2" fmla="*/ 1506406 w 1506406"/>
              <a:gd name="connsiteY2" fmla="*/ 297181 h 6069892"/>
              <a:gd name="connsiteX3" fmla="*/ 1506406 w 1506406"/>
              <a:gd name="connsiteY3" fmla="*/ 363764 h 6069892"/>
              <a:gd name="connsiteX4" fmla="*/ 1506406 w 1506406"/>
              <a:gd name="connsiteY4" fmla="*/ 369007 h 6069892"/>
              <a:gd name="connsiteX5" fmla="*/ 1506406 w 1506406"/>
              <a:gd name="connsiteY5" fmla="*/ 448162 h 6069892"/>
              <a:gd name="connsiteX6" fmla="*/ 1506406 w 1506406"/>
              <a:gd name="connsiteY6" fmla="*/ 552423 h 6069892"/>
              <a:gd name="connsiteX7" fmla="*/ 1506406 w 1506406"/>
              <a:gd name="connsiteY7" fmla="*/ 654581 h 6069892"/>
              <a:gd name="connsiteX8" fmla="*/ 1506406 w 1506406"/>
              <a:gd name="connsiteY8" fmla="*/ 687960 h 6069892"/>
              <a:gd name="connsiteX9" fmla="*/ 1506406 w 1506406"/>
              <a:gd name="connsiteY9" fmla="*/ 733736 h 6069892"/>
              <a:gd name="connsiteX10" fmla="*/ 1506406 w 1506406"/>
              <a:gd name="connsiteY10" fmla="*/ 745343 h 6069892"/>
              <a:gd name="connsiteX11" fmla="*/ 1506406 w 1506406"/>
              <a:gd name="connsiteY11" fmla="*/ 767116 h 6069892"/>
              <a:gd name="connsiteX12" fmla="*/ 1506406 w 1506406"/>
              <a:gd name="connsiteY12" fmla="*/ 794693 h 6069892"/>
              <a:gd name="connsiteX13" fmla="*/ 1506406 w 1506406"/>
              <a:gd name="connsiteY13" fmla="*/ 837997 h 6069892"/>
              <a:gd name="connsiteX14" fmla="*/ 1506406 w 1506406"/>
              <a:gd name="connsiteY14" fmla="*/ 849604 h 6069892"/>
              <a:gd name="connsiteX15" fmla="*/ 1506406 w 1506406"/>
              <a:gd name="connsiteY15" fmla="*/ 871377 h 6069892"/>
              <a:gd name="connsiteX16" fmla="*/ 1506406 w 1506406"/>
              <a:gd name="connsiteY16" fmla="*/ 973535 h 6069892"/>
              <a:gd name="connsiteX17" fmla="*/ 1506406 w 1506406"/>
              <a:gd name="connsiteY17" fmla="*/ 1030917 h 6069892"/>
              <a:gd name="connsiteX18" fmla="*/ 1506406 w 1506406"/>
              <a:gd name="connsiteY18" fmla="*/ 1052690 h 6069892"/>
              <a:gd name="connsiteX19" fmla="*/ 1506406 w 1506406"/>
              <a:gd name="connsiteY19" fmla="*/ 1064297 h 6069892"/>
              <a:gd name="connsiteX20" fmla="*/ 1506406 w 1506406"/>
              <a:gd name="connsiteY20" fmla="*/ 1080267 h 6069892"/>
              <a:gd name="connsiteX21" fmla="*/ 1506406 w 1506406"/>
              <a:gd name="connsiteY21" fmla="*/ 1113646 h 6069892"/>
              <a:gd name="connsiteX22" fmla="*/ 1506406 w 1506406"/>
              <a:gd name="connsiteY22" fmla="*/ 1135178 h 6069892"/>
              <a:gd name="connsiteX23" fmla="*/ 1506406 w 1506406"/>
              <a:gd name="connsiteY23" fmla="*/ 1156951 h 6069892"/>
              <a:gd name="connsiteX24" fmla="*/ 1506406 w 1506406"/>
              <a:gd name="connsiteY24" fmla="*/ 1168558 h 6069892"/>
              <a:gd name="connsiteX25" fmla="*/ 1506406 w 1506406"/>
              <a:gd name="connsiteY25" fmla="*/ 1349871 h 6069892"/>
              <a:gd name="connsiteX26" fmla="*/ 1506406 w 1506406"/>
              <a:gd name="connsiteY26" fmla="*/ 1399221 h 6069892"/>
              <a:gd name="connsiteX27" fmla="*/ 1506406 w 1506406"/>
              <a:gd name="connsiteY27" fmla="*/ 1399411 h 6069892"/>
              <a:gd name="connsiteX28" fmla="*/ 1506406 w 1506406"/>
              <a:gd name="connsiteY28" fmla="*/ 1427247 h 6069892"/>
              <a:gd name="connsiteX29" fmla="*/ 1506406 w 1506406"/>
              <a:gd name="connsiteY29" fmla="*/ 1454132 h 6069892"/>
              <a:gd name="connsiteX30" fmla="*/ 1506406 w 1506406"/>
              <a:gd name="connsiteY30" fmla="*/ 1506402 h 6069892"/>
              <a:gd name="connsiteX31" fmla="*/ 1506406 w 1506406"/>
              <a:gd name="connsiteY31" fmla="*/ 1610663 h 6069892"/>
              <a:gd name="connsiteX32" fmla="*/ 1506406 w 1506406"/>
              <a:gd name="connsiteY32" fmla="*/ 1684985 h 6069892"/>
              <a:gd name="connsiteX33" fmla="*/ 1506406 w 1506406"/>
              <a:gd name="connsiteY33" fmla="*/ 1712821 h 6069892"/>
              <a:gd name="connsiteX34" fmla="*/ 1506406 w 1506406"/>
              <a:gd name="connsiteY34" fmla="*/ 1791977 h 6069892"/>
              <a:gd name="connsiteX35" fmla="*/ 1506406 w 1506406"/>
              <a:gd name="connsiteY35" fmla="*/ 1803583 h 6069892"/>
              <a:gd name="connsiteX36" fmla="*/ 1506406 w 1506406"/>
              <a:gd name="connsiteY36" fmla="*/ 1852933 h 6069892"/>
              <a:gd name="connsiteX37" fmla="*/ 1506406 w 1506406"/>
              <a:gd name="connsiteY37" fmla="*/ 1896237 h 6069892"/>
              <a:gd name="connsiteX38" fmla="*/ 1506406 w 1506406"/>
              <a:gd name="connsiteY38" fmla="*/ 1907844 h 6069892"/>
              <a:gd name="connsiteX39" fmla="*/ 1506406 w 1506406"/>
              <a:gd name="connsiteY39" fmla="*/ 2066564 h 6069892"/>
              <a:gd name="connsiteX40" fmla="*/ 1506406 w 1506406"/>
              <a:gd name="connsiteY40" fmla="*/ 2089158 h 6069892"/>
              <a:gd name="connsiteX41" fmla="*/ 1506406 w 1506406"/>
              <a:gd name="connsiteY41" fmla="*/ 2138507 h 6069892"/>
              <a:gd name="connsiteX42" fmla="*/ 1506406 w 1506406"/>
              <a:gd name="connsiteY42" fmla="*/ 2193418 h 6069892"/>
              <a:gd name="connsiteX43" fmla="*/ 1506406 w 1506406"/>
              <a:gd name="connsiteY43" fmla="*/ 2205991 h 6069892"/>
              <a:gd name="connsiteX44" fmla="*/ 1506406 w 1506406"/>
              <a:gd name="connsiteY44" fmla="*/ 2272574 h 6069892"/>
              <a:gd name="connsiteX45" fmla="*/ 1506406 w 1506406"/>
              <a:gd name="connsiteY45" fmla="*/ 2277817 h 6069892"/>
              <a:gd name="connsiteX46" fmla="*/ 1506406 w 1506406"/>
              <a:gd name="connsiteY46" fmla="*/ 2343901 h 6069892"/>
              <a:gd name="connsiteX47" fmla="*/ 1506406 w 1506406"/>
              <a:gd name="connsiteY47" fmla="*/ 2352139 h 6069892"/>
              <a:gd name="connsiteX48" fmla="*/ 1506406 w 1506406"/>
              <a:gd name="connsiteY48" fmla="*/ 2385519 h 6069892"/>
              <a:gd name="connsiteX49" fmla="*/ 1506406 w 1506406"/>
              <a:gd name="connsiteY49" fmla="*/ 2520086 h 6069892"/>
              <a:gd name="connsiteX50" fmla="*/ 1506406 w 1506406"/>
              <a:gd name="connsiteY50" fmla="*/ 2563391 h 6069892"/>
              <a:gd name="connsiteX51" fmla="*/ 1506406 w 1506406"/>
              <a:gd name="connsiteY51" fmla="*/ 2574998 h 6069892"/>
              <a:gd name="connsiteX52" fmla="*/ 1506406 w 1506406"/>
              <a:gd name="connsiteY52" fmla="*/ 2596770 h 6069892"/>
              <a:gd name="connsiteX53" fmla="*/ 1506406 w 1506406"/>
              <a:gd name="connsiteY53" fmla="*/ 2629475 h 6069892"/>
              <a:gd name="connsiteX54" fmla="*/ 1506406 w 1506406"/>
              <a:gd name="connsiteY54" fmla="*/ 2654153 h 6069892"/>
              <a:gd name="connsiteX55" fmla="*/ 1506406 w 1506406"/>
              <a:gd name="connsiteY55" fmla="*/ 2662855 h 6069892"/>
              <a:gd name="connsiteX56" fmla="*/ 1506406 w 1506406"/>
              <a:gd name="connsiteY56" fmla="*/ 2671093 h 6069892"/>
              <a:gd name="connsiteX57" fmla="*/ 1506406 w 1506406"/>
              <a:gd name="connsiteY57" fmla="*/ 2703503 h 6069892"/>
              <a:gd name="connsiteX58" fmla="*/ 1506406 w 1506406"/>
              <a:gd name="connsiteY58" fmla="*/ 2758414 h 6069892"/>
              <a:gd name="connsiteX59" fmla="*/ 1506406 w 1506406"/>
              <a:gd name="connsiteY59" fmla="*/ 2805661 h 6069892"/>
              <a:gd name="connsiteX60" fmla="*/ 1506406 w 1506406"/>
              <a:gd name="connsiteY60" fmla="*/ 2839040 h 6069892"/>
              <a:gd name="connsiteX61" fmla="*/ 1506406 w 1506406"/>
              <a:gd name="connsiteY61" fmla="*/ 2860572 h 6069892"/>
              <a:gd name="connsiteX62" fmla="*/ 1506406 w 1506406"/>
              <a:gd name="connsiteY62" fmla="*/ 2882345 h 6069892"/>
              <a:gd name="connsiteX63" fmla="*/ 1506406 w 1506406"/>
              <a:gd name="connsiteY63" fmla="*/ 2893951 h 6069892"/>
              <a:gd name="connsiteX64" fmla="*/ 1506406 w 1506406"/>
              <a:gd name="connsiteY64" fmla="*/ 2939727 h 6069892"/>
              <a:gd name="connsiteX65" fmla="*/ 1506406 w 1506406"/>
              <a:gd name="connsiteY65" fmla="*/ 2948429 h 6069892"/>
              <a:gd name="connsiteX66" fmla="*/ 1506406 w 1506406"/>
              <a:gd name="connsiteY66" fmla="*/ 2973107 h 6069892"/>
              <a:gd name="connsiteX67" fmla="*/ 1506406 w 1506406"/>
              <a:gd name="connsiteY67" fmla="*/ 2989077 h 6069892"/>
              <a:gd name="connsiteX68" fmla="*/ 1506406 w 1506406"/>
              <a:gd name="connsiteY68" fmla="*/ 3000684 h 6069892"/>
              <a:gd name="connsiteX69" fmla="*/ 1506406 w 1506406"/>
              <a:gd name="connsiteY69" fmla="*/ 3022456 h 6069892"/>
              <a:gd name="connsiteX70" fmla="*/ 1506406 w 1506406"/>
              <a:gd name="connsiteY70" fmla="*/ 3043988 h 6069892"/>
              <a:gd name="connsiteX71" fmla="*/ 1506406 w 1506406"/>
              <a:gd name="connsiteY71" fmla="*/ 3077368 h 6069892"/>
              <a:gd name="connsiteX72" fmla="*/ 1506406 w 1506406"/>
              <a:gd name="connsiteY72" fmla="*/ 3124615 h 6069892"/>
              <a:gd name="connsiteX73" fmla="*/ 1506406 w 1506406"/>
              <a:gd name="connsiteY73" fmla="*/ 3124805 h 6069892"/>
              <a:gd name="connsiteX74" fmla="*/ 1506406 w 1506406"/>
              <a:gd name="connsiteY74" fmla="*/ 3179526 h 6069892"/>
              <a:gd name="connsiteX75" fmla="*/ 1506406 w 1506406"/>
              <a:gd name="connsiteY75" fmla="*/ 3258681 h 6069892"/>
              <a:gd name="connsiteX76" fmla="*/ 1506406 w 1506406"/>
              <a:gd name="connsiteY76" fmla="*/ 3286258 h 6069892"/>
              <a:gd name="connsiteX77" fmla="*/ 1506406 w 1506406"/>
              <a:gd name="connsiteY77" fmla="*/ 3308031 h 6069892"/>
              <a:gd name="connsiteX78" fmla="*/ 1506406 w 1506406"/>
              <a:gd name="connsiteY78" fmla="*/ 3308221 h 6069892"/>
              <a:gd name="connsiteX79" fmla="*/ 1506406 w 1506406"/>
              <a:gd name="connsiteY79" fmla="*/ 3319637 h 6069892"/>
              <a:gd name="connsiteX80" fmla="*/ 1506406 w 1506406"/>
              <a:gd name="connsiteY80" fmla="*/ 3336057 h 6069892"/>
              <a:gd name="connsiteX81" fmla="*/ 1506406 w 1506406"/>
              <a:gd name="connsiteY81" fmla="*/ 3362942 h 6069892"/>
              <a:gd name="connsiteX82" fmla="*/ 1506406 w 1506406"/>
              <a:gd name="connsiteY82" fmla="*/ 3402141 h 6069892"/>
              <a:gd name="connsiteX83" fmla="*/ 1506406 w 1506406"/>
              <a:gd name="connsiteY83" fmla="*/ 3410379 h 6069892"/>
              <a:gd name="connsiteX84" fmla="*/ 1506406 w 1506406"/>
              <a:gd name="connsiteY84" fmla="*/ 3578327 h 6069892"/>
              <a:gd name="connsiteX85" fmla="*/ 1506406 w 1506406"/>
              <a:gd name="connsiteY85" fmla="*/ 3593795 h 6069892"/>
              <a:gd name="connsiteX86" fmla="*/ 1506406 w 1506406"/>
              <a:gd name="connsiteY86" fmla="*/ 3605212 h 6069892"/>
              <a:gd name="connsiteX87" fmla="*/ 1506406 w 1506406"/>
              <a:gd name="connsiteY87" fmla="*/ 3605402 h 6069892"/>
              <a:gd name="connsiteX88" fmla="*/ 1506406 w 1506406"/>
              <a:gd name="connsiteY88" fmla="*/ 3621631 h 6069892"/>
              <a:gd name="connsiteX89" fmla="*/ 1506406 w 1506406"/>
              <a:gd name="connsiteY89" fmla="*/ 3633238 h 6069892"/>
              <a:gd name="connsiteX90" fmla="*/ 1506406 w 1506406"/>
              <a:gd name="connsiteY90" fmla="*/ 3687716 h 6069892"/>
              <a:gd name="connsiteX91" fmla="*/ 1506406 w 1506406"/>
              <a:gd name="connsiteY91" fmla="*/ 3712393 h 6069892"/>
              <a:gd name="connsiteX92" fmla="*/ 1506406 w 1506406"/>
              <a:gd name="connsiteY92" fmla="*/ 3761743 h 6069892"/>
              <a:gd name="connsiteX93" fmla="*/ 1506406 w 1506406"/>
              <a:gd name="connsiteY93" fmla="*/ 3816654 h 6069892"/>
              <a:gd name="connsiteX94" fmla="*/ 1506406 w 1506406"/>
              <a:gd name="connsiteY94" fmla="*/ 3863901 h 6069892"/>
              <a:gd name="connsiteX95" fmla="*/ 1506406 w 1506406"/>
              <a:gd name="connsiteY95" fmla="*/ 3890976 h 6069892"/>
              <a:gd name="connsiteX96" fmla="*/ 1506406 w 1506406"/>
              <a:gd name="connsiteY96" fmla="*/ 3918812 h 6069892"/>
              <a:gd name="connsiteX97" fmla="*/ 1506406 w 1506406"/>
              <a:gd name="connsiteY97" fmla="*/ 3975374 h 6069892"/>
              <a:gd name="connsiteX98" fmla="*/ 1506406 w 1506406"/>
              <a:gd name="connsiteY98" fmla="*/ 3997968 h 6069892"/>
              <a:gd name="connsiteX99" fmla="*/ 1506406 w 1506406"/>
              <a:gd name="connsiteY99" fmla="*/ 4047317 h 6069892"/>
              <a:gd name="connsiteX100" fmla="*/ 1506406 w 1506406"/>
              <a:gd name="connsiteY100" fmla="*/ 4058924 h 6069892"/>
              <a:gd name="connsiteX101" fmla="*/ 1506406 w 1506406"/>
              <a:gd name="connsiteY101" fmla="*/ 4102228 h 6069892"/>
              <a:gd name="connsiteX102" fmla="*/ 1506406 w 1506406"/>
              <a:gd name="connsiteY102" fmla="*/ 4252711 h 6069892"/>
              <a:gd name="connsiteX103" fmla="*/ 1506406 w 1506406"/>
              <a:gd name="connsiteY103" fmla="*/ 4260949 h 6069892"/>
              <a:gd name="connsiteX104" fmla="*/ 1506406 w 1506406"/>
              <a:gd name="connsiteY104" fmla="*/ 4272555 h 6069892"/>
              <a:gd name="connsiteX105" fmla="*/ 1506406 w 1506406"/>
              <a:gd name="connsiteY105" fmla="*/ 4294329 h 6069892"/>
              <a:gd name="connsiteX106" fmla="*/ 1506406 w 1506406"/>
              <a:gd name="connsiteY106" fmla="*/ 4344498 h 6069892"/>
              <a:gd name="connsiteX107" fmla="*/ 1506406 w 1506406"/>
              <a:gd name="connsiteY107" fmla="*/ 4428896 h 6069892"/>
              <a:gd name="connsiteX108" fmla="*/ 1506406 w 1506406"/>
              <a:gd name="connsiteY108" fmla="*/ 4483808 h 6069892"/>
              <a:gd name="connsiteX109" fmla="*/ 1506406 w 1506406"/>
              <a:gd name="connsiteY109" fmla="*/ 4538285 h 6069892"/>
              <a:gd name="connsiteX110" fmla="*/ 1506406 w 1506406"/>
              <a:gd name="connsiteY110" fmla="*/ 4549892 h 6069892"/>
              <a:gd name="connsiteX111" fmla="*/ 1506406 w 1506406"/>
              <a:gd name="connsiteY111" fmla="*/ 4558130 h 6069892"/>
              <a:gd name="connsiteX112" fmla="*/ 1506406 w 1506406"/>
              <a:gd name="connsiteY112" fmla="*/ 4571665 h 6069892"/>
              <a:gd name="connsiteX113" fmla="*/ 1506406 w 1506406"/>
              <a:gd name="connsiteY113" fmla="*/ 4579903 h 6069892"/>
              <a:gd name="connsiteX114" fmla="*/ 1506406 w 1506406"/>
              <a:gd name="connsiteY114" fmla="*/ 4591510 h 6069892"/>
              <a:gd name="connsiteX115" fmla="*/ 1506406 w 1506406"/>
              <a:gd name="connsiteY115" fmla="*/ 4714471 h 6069892"/>
              <a:gd name="connsiteX116" fmla="*/ 1506406 w 1506406"/>
              <a:gd name="connsiteY116" fmla="*/ 4726077 h 6069892"/>
              <a:gd name="connsiteX117" fmla="*/ 1506406 w 1506406"/>
              <a:gd name="connsiteY117" fmla="*/ 4747850 h 6069892"/>
              <a:gd name="connsiteX118" fmla="*/ 1506406 w 1506406"/>
              <a:gd name="connsiteY118" fmla="*/ 4769382 h 6069892"/>
              <a:gd name="connsiteX119" fmla="*/ 1506406 w 1506406"/>
              <a:gd name="connsiteY119" fmla="*/ 4802761 h 6069892"/>
              <a:gd name="connsiteX120" fmla="*/ 1506406 w 1506406"/>
              <a:gd name="connsiteY120" fmla="*/ 4835466 h 6069892"/>
              <a:gd name="connsiteX121" fmla="*/ 1506406 w 1506406"/>
              <a:gd name="connsiteY121" fmla="*/ 4857239 h 6069892"/>
              <a:gd name="connsiteX122" fmla="*/ 1506406 w 1506406"/>
              <a:gd name="connsiteY122" fmla="*/ 4868846 h 6069892"/>
              <a:gd name="connsiteX123" fmla="*/ 1506406 w 1506406"/>
              <a:gd name="connsiteY123" fmla="*/ 4877084 h 6069892"/>
              <a:gd name="connsiteX124" fmla="*/ 1506406 w 1506406"/>
              <a:gd name="connsiteY124" fmla="*/ 4909494 h 6069892"/>
              <a:gd name="connsiteX125" fmla="*/ 1506406 w 1506406"/>
              <a:gd name="connsiteY125" fmla="*/ 5011652 h 6069892"/>
              <a:gd name="connsiteX126" fmla="*/ 1506406 w 1506406"/>
              <a:gd name="connsiteY126" fmla="*/ 5033425 h 6069892"/>
              <a:gd name="connsiteX127" fmla="*/ 1506406 w 1506406"/>
              <a:gd name="connsiteY127" fmla="*/ 5033615 h 6069892"/>
              <a:gd name="connsiteX128" fmla="*/ 1506406 w 1506406"/>
              <a:gd name="connsiteY128" fmla="*/ 5045031 h 6069892"/>
              <a:gd name="connsiteX129" fmla="*/ 1506406 w 1506406"/>
              <a:gd name="connsiteY129" fmla="*/ 5088336 h 6069892"/>
              <a:gd name="connsiteX130" fmla="*/ 1506406 w 1506406"/>
              <a:gd name="connsiteY130" fmla="*/ 5154420 h 6069892"/>
              <a:gd name="connsiteX131" fmla="*/ 1506406 w 1506406"/>
              <a:gd name="connsiteY131" fmla="*/ 5195068 h 6069892"/>
              <a:gd name="connsiteX132" fmla="*/ 1506406 w 1506406"/>
              <a:gd name="connsiteY132" fmla="*/ 5228447 h 6069892"/>
              <a:gd name="connsiteX133" fmla="*/ 1506406 w 1506406"/>
              <a:gd name="connsiteY133" fmla="*/ 5310951 h 6069892"/>
              <a:gd name="connsiteX134" fmla="*/ 1506406 w 1506406"/>
              <a:gd name="connsiteY134" fmla="*/ 5319189 h 6069892"/>
              <a:gd name="connsiteX135" fmla="*/ 1506406 w 1506406"/>
              <a:gd name="connsiteY135" fmla="*/ 5330606 h 6069892"/>
              <a:gd name="connsiteX136" fmla="*/ 1506406 w 1506406"/>
              <a:gd name="connsiteY136" fmla="*/ 5330796 h 6069892"/>
              <a:gd name="connsiteX137" fmla="*/ 1506406 w 1506406"/>
              <a:gd name="connsiteY137" fmla="*/ 5487137 h 6069892"/>
              <a:gd name="connsiteX138" fmla="*/ 1506406 w 1506406"/>
              <a:gd name="connsiteY138" fmla="*/ 5514022 h 6069892"/>
              <a:gd name="connsiteX139" fmla="*/ 1506406 w 1506406"/>
              <a:gd name="connsiteY139" fmla="*/ 5514212 h 6069892"/>
              <a:gd name="connsiteX140" fmla="*/ 1506406 w 1506406"/>
              <a:gd name="connsiteY140" fmla="*/ 5542048 h 6069892"/>
              <a:gd name="connsiteX141" fmla="*/ 1506406 w 1506406"/>
              <a:gd name="connsiteY141" fmla="*/ 5596526 h 6069892"/>
              <a:gd name="connsiteX142" fmla="*/ 1506406 w 1506406"/>
              <a:gd name="connsiteY142" fmla="*/ 5608132 h 6069892"/>
              <a:gd name="connsiteX143" fmla="*/ 1506406 w 1506406"/>
              <a:gd name="connsiteY143" fmla="*/ 5616370 h 6069892"/>
              <a:gd name="connsiteX144" fmla="*/ 1506406 w 1506406"/>
              <a:gd name="connsiteY144" fmla="*/ 5772711 h 6069892"/>
              <a:gd name="connsiteX145" fmla="*/ 1506406 w 1506406"/>
              <a:gd name="connsiteY145" fmla="*/ 5784318 h 6069892"/>
              <a:gd name="connsiteX146" fmla="*/ 1506406 w 1506406"/>
              <a:gd name="connsiteY146" fmla="*/ 5799786 h 6069892"/>
              <a:gd name="connsiteX147" fmla="*/ 1506406 w 1506406"/>
              <a:gd name="connsiteY147" fmla="*/ 5827622 h 6069892"/>
              <a:gd name="connsiteX148" fmla="*/ 1506406 w 1506406"/>
              <a:gd name="connsiteY148" fmla="*/ 5893707 h 6069892"/>
              <a:gd name="connsiteX149" fmla="*/ 1506406 w 1506406"/>
              <a:gd name="connsiteY149" fmla="*/ 5967734 h 6069892"/>
              <a:gd name="connsiteX150" fmla="*/ 1506406 w 1506406"/>
              <a:gd name="connsiteY150" fmla="*/ 6069892 h 6069892"/>
              <a:gd name="connsiteX151" fmla="*/ 1499092 w 1506406"/>
              <a:gd name="connsiteY151" fmla="*/ 6069892 h 6069892"/>
              <a:gd name="connsiteX152" fmla="*/ 0 w 1506406"/>
              <a:gd name="connsiteY152" fmla="*/ 5244397 h 6069892"/>
              <a:gd name="connsiteX153" fmla="*/ 0 w 1506406"/>
              <a:gd name="connsiteY153" fmla="*/ 5228447 h 6069892"/>
              <a:gd name="connsiteX154" fmla="*/ 0 w 1506406"/>
              <a:gd name="connsiteY154" fmla="*/ 5195068 h 6069892"/>
              <a:gd name="connsiteX155" fmla="*/ 0 w 1506406"/>
              <a:gd name="connsiteY155" fmla="*/ 5154420 h 6069892"/>
              <a:gd name="connsiteX156" fmla="*/ 0 w 1506406"/>
              <a:gd name="connsiteY156" fmla="*/ 5029508 h 6069892"/>
              <a:gd name="connsiteX157" fmla="*/ 0 w 1506406"/>
              <a:gd name="connsiteY157" fmla="*/ 5002130 h 6069892"/>
              <a:gd name="connsiteX158" fmla="*/ 0 w 1506406"/>
              <a:gd name="connsiteY158" fmla="*/ 4958823 h 6069892"/>
              <a:gd name="connsiteX159" fmla="*/ 0 w 1506406"/>
              <a:gd name="connsiteY159" fmla="*/ 4947216 h 6069892"/>
              <a:gd name="connsiteX160" fmla="*/ 0 w 1506406"/>
              <a:gd name="connsiteY160" fmla="*/ 4909494 h 6069892"/>
              <a:gd name="connsiteX161" fmla="*/ 0 w 1506406"/>
              <a:gd name="connsiteY161" fmla="*/ 4868846 h 6069892"/>
              <a:gd name="connsiteX162" fmla="*/ 0 w 1506406"/>
              <a:gd name="connsiteY162" fmla="*/ 4857239 h 6069892"/>
              <a:gd name="connsiteX163" fmla="*/ 0 w 1506406"/>
              <a:gd name="connsiteY163" fmla="*/ 4835466 h 6069892"/>
              <a:gd name="connsiteX164" fmla="*/ 0 w 1506406"/>
              <a:gd name="connsiteY164" fmla="*/ 4790878 h 6069892"/>
              <a:gd name="connsiteX165" fmla="*/ 0 w 1506406"/>
              <a:gd name="connsiteY165" fmla="*/ 4716555 h 6069892"/>
              <a:gd name="connsiteX166" fmla="*/ 0 w 1506406"/>
              <a:gd name="connsiteY166" fmla="*/ 4661642 h 6069892"/>
              <a:gd name="connsiteX167" fmla="*/ 0 w 1506406"/>
              <a:gd name="connsiteY167" fmla="*/ 4575796 h 6069892"/>
              <a:gd name="connsiteX168" fmla="*/ 0 w 1506406"/>
              <a:gd name="connsiteY168" fmla="*/ 4571665 h 6069892"/>
              <a:gd name="connsiteX169" fmla="*/ 0 w 1506406"/>
              <a:gd name="connsiteY169" fmla="*/ 4549892 h 6069892"/>
              <a:gd name="connsiteX170" fmla="*/ 0 w 1506406"/>
              <a:gd name="connsiteY170" fmla="*/ 4538285 h 6069892"/>
              <a:gd name="connsiteX171" fmla="*/ 0 w 1506406"/>
              <a:gd name="connsiteY171" fmla="*/ 4505303 h 6069892"/>
              <a:gd name="connsiteX172" fmla="*/ 0 w 1506406"/>
              <a:gd name="connsiteY172" fmla="*/ 4505113 h 6069892"/>
              <a:gd name="connsiteX173" fmla="*/ 0 w 1506406"/>
              <a:gd name="connsiteY173" fmla="*/ 4493697 h 6069892"/>
              <a:gd name="connsiteX174" fmla="*/ 0 w 1506406"/>
              <a:gd name="connsiteY174" fmla="*/ 4415181 h 6069892"/>
              <a:gd name="connsiteX175" fmla="*/ 0 w 1506406"/>
              <a:gd name="connsiteY175" fmla="*/ 4344498 h 6069892"/>
              <a:gd name="connsiteX176" fmla="*/ 0 w 1506406"/>
              <a:gd name="connsiteY176" fmla="*/ 4290222 h 6069892"/>
              <a:gd name="connsiteX177" fmla="*/ 0 w 1506406"/>
              <a:gd name="connsiteY177" fmla="*/ 4262843 h 6069892"/>
              <a:gd name="connsiteX178" fmla="*/ 0 w 1506406"/>
              <a:gd name="connsiteY178" fmla="*/ 4256842 h 6069892"/>
              <a:gd name="connsiteX179" fmla="*/ 0 w 1506406"/>
              <a:gd name="connsiteY179" fmla="*/ 4252711 h 6069892"/>
              <a:gd name="connsiteX180" fmla="*/ 0 w 1506406"/>
              <a:gd name="connsiteY180" fmla="*/ 4219539 h 6069892"/>
              <a:gd name="connsiteX181" fmla="*/ 0 w 1506406"/>
              <a:gd name="connsiteY181" fmla="*/ 4208122 h 6069892"/>
              <a:gd name="connsiteX182" fmla="*/ 0 w 1506406"/>
              <a:gd name="connsiteY182" fmla="*/ 4207932 h 6069892"/>
              <a:gd name="connsiteX183" fmla="*/ 0 w 1506406"/>
              <a:gd name="connsiteY183" fmla="*/ 4186159 h 6069892"/>
              <a:gd name="connsiteX184" fmla="*/ 0 w 1506406"/>
              <a:gd name="connsiteY184" fmla="*/ 4129607 h 6069892"/>
              <a:gd name="connsiteX185" fmla="*/ 0 w 1506406"/>
              <a:gd name="connsiteY185" fmla="*/ 4102228 h 6069892"/>
              <a:gd name="connsiteX186" fmla="*/ 0 w 1506406"/>
              <a:gd name="connsiteY186" fmla="*/ 4058924 h 6069892"/>
              <a:gd name="connsiteX187" fmla="*/ 0 w 1506406"/>
              <a:gd name="connsiteY187" fmla="*/ 4051591 h 6069892"/>
              <a:gd name="connsiteX188" fmla="*/ 0 w 1506406"/>
              <a:gd name="connsiteY188" fmla="*/ 4047317 h 6069892"/>
              <a:gd name="connsiteX189" fmla="*/ 0 w 1506406"/>
              <a:gd name="connsiteY189" fmla="*/ 3977269 h 6069892"/>
              <a:gd name="connsiteX190" fmla="*/ 0 w 1506406"/>
              <a:gd name="connsiteY190" fmla="*/ 3971267 h 6069892"/>
              <a:gd name="connsiteX191" fmla="*/ 0 w 1506406"/>
              <a:gd name="connsiteY191" fmla="*/ 3943889 h 6069892"/>
              <a:gd name="connsiteX192" fmla="*/ 0 w 1506406"/>
              <a:gd name="connsiteY192" fmla="*/ 3922358 h 6069892"/>
              <a:gd name="connsiteX193" fmla="*/ 0 w 1506406"/>
              <a:gd name="connsiteY193" fmla="*/ 3900585 h 6069892"/>
              <a:gd name="connsiteX194" fmla="*/ 0 w 1506406"/>
              <a:gd name="connsiteY194" fmla="*/ 3890976 h 6069892"/>
              <a:gd name="connsiteX195" fmla="*/ 0 w 1506406"/>
              <a:gd name="connsiteY195" fmla="*/ 3888978 h 6069892"/>
              <a:gd name="connsiteX196" fmla="*/ 0 w 1506406"/>
              <a:gd name="connsiteY196" fmla="*/ 3816654 h 6069892"/>
              <a:gd name="connsiteX197" fmla="*/ 0 w 1506406"/>
              <a:gd name="connsiteY197" fmla="*/ 3766017 h 6069892"/>
              <a:gd name="connsiteX198" fmla="*/ 0 w 1506406"/>
              <a:gd name="connsiteY198" fmla="*/ 3761743 h 6069892"/>
              <a:gd name="connsiteX199" fmla="*/ 0 w 1506406"/>
              <a:gd name="connsiteY199" fmla="*/ 3754410 h 6069892"/>
              <a:gd name="connsiteX200" fmla="*/ 0 w 1506406"/>
              <a:gd name="connsiteY200" fmla="*/ 3732637 h 6069892"/>
              <a:gd name="connsiteX201" fmla="*/ 0 w 1506406"/>
              <a:gd name="connsiteY201" fmla="*/ 3675895 h 6069892"/>
              <a:gd name="connsiteX202" fmla="*/ 0 w 1506406"/>
              <a:gd name="connsiteY202" fmla="*/ 3658315 h 6069892"/>
              <a:gd name="connsiteX203" fmla="*/ 0 w 1506406"/>
              <a:gd name="connsiteY203" fmla="*/ 3605402 h 6069892"/>
              <a:gd name="connsiteX204" fmla="*/ 2 w 1506406"/>
              <a:gd name="connsiteY204" fmla="*/ 3447063 h 6069892"/>
              <a:gd name="connsiteX205" fmla="*/ 2 w 1506406"/>
              <a:gd name="connsiteY205" fmla="*/ 3406272 h 6069892"/>
              <a:gd name="connsiteX206" fmla="*/ 0 w 1506406"/>
              <a:gd name="connsiteY206" fmla="*/ 3406272 h 6069892"/>
              <a:gd name="connsiteX207" fmla="*/ 0 w 1506406"/>
              <a:gd name="connsiteY207" fmla="*/ 3390320 h 6069892"/>
              <a:gd name="connsiteX208" fmla="*/ 0 w 1506406"/>
              <a:gd name="connsiteY208" fmla="*/ 3362942 h 6069892"/>
              <a:gd name="connsiteX209" fmla="*/ 0 w 1506406"/>
              <a:gd name="connsiteY209" fmla="*/ 3356940 h 6069892"/>
              <a:gd name="connsiteX210" fmla="*/ 0 w 1506406"/>
              <a:gd name="connsiteY210" fmla="*/ 3319637 h 6069892"/>
              <a:gd name="connsiteX211" fmla="*/ 0 w 1506406"/>
              <a:gd name="connsiteY211" fmla="*/ 3308221 h 6069892"/>
              <a:gd name="connsiteX212" fmla="*/ 0 w 1506406"/>
              <a:gd name="connsiteY212" fmla="*/ 3286258 h 6069892"/>
              <a:gd name="connsiteX213" fmla="*/ 0 w 1506406"/>
              <a:gd name="connsiteY213" fmla="*/ 3172475 h 6069892"/>
              <a:gd name="connsiteX214" fmla="*/ 0 w 1506406"/>
              <a:gd name="connsiteY214" fmla="*/ 3120698 h 6069892"/>
              <a:gd name="connsiteX215" fmla="*/ 0 w 1506406"/>
              <a:gd name="connsiteY215" fmla="*/ 3109091 h 6069892"/>
              <a:gd name="connsiteX216" fmla="*/ 0 w 1506406"/>
              <a:gd name="connsiteY216" fmla="*/ 3093320 h 6069892"/>
              <a:gd name="connsiteX217" fmla="*/ 0 w 1506406"/>
              <a:gd name="connsiteY217" fmla="*/ 3077368 h 6069892"/>
              <a:gd name="connsiteX218" fmla="*/ 0 w 1506406"/>
              <a:gd name="connsiteY218" fmla="*/ 3071366 h 6069892"/>
              <a:gd name="connsiteX219" fmla="*/ 0 w 1506406"/>
              <a:gd name="connsiteY219" fmla="*/ 3038406 h 6069892"/>
              <a:gd name="connsiteX220" fmla="*/ 0 w 1506406"/>
              <a:gd name="connsiteY220" fmla="*/ 3022456 h 6069892"/>
              <a:gd name="connsiteX221" fmla="*/ 0 w 1506406"/>
              <a:gd name="connsiteY221" fmla="*/ 3000684 h 6069892"/>
              <a:gd name="connsiteX222" fmla="*/ 0 w 1506406"/>
              <a:gd name="connsiteY222" fmla="*/ 2989077 h 6069892"/>
              <a:gd name="connsiteX223" fmla="*/ 0 w 1506406"/>
              <a:gd name="connsiteY223" fmla="*/ 2948429 h 6069892"/>
              <a:gd name="connsiteX224" fmla="*/ 0 w 1506406"/>
              <a:gd name="connsiteY224" fmla="*/ 2823517 h 6069892"/>
              <a:gd name="connsiteX225" fmla="*/ 0 w 1506406"/>
              <a:gd name="connsiteY225" fmla="*/ 2807745 h 6069892"/>
              <a:gd name="connsiteX226" fmla="*/ 0 w 1506406"/>
              <a:gd name="connsiteY226" fmla="*/ 2796139 h 6069892"/>
              <a:gd name="connsiteX227" fmla="*/ 0 w 1506406"/>
              <a:gd name="connsiteY227" fmla="*/ 2752832 h 6069892"/>
              <a:gd name="connsiteX228" fmla="*/ 0 w 1506406"/>
              <a:gd name="connsiteY228" fmla="*/ 2703503 h 6069892"/>
              <a:gd name="connsiteX229" fmla="*/ 0 w 1506406"/>
              <a:gd name="connsiteY229" fmla="*/ 2666986 h 6069892"/>
              <a:gd name="connsiteX230" fmla="*/ 0 w 1506406"/>
              <a:gd name="connsiteY230" fmla="*/ 2662855 h 6069892"/>
              <a:gd name="connsiteX231" fmla="*/ 0 w 1506406"/>
              <a:gd name="connsiteY231" fmla="*/ 2629475 h 6069892"/>
              <a:gd name="connsiteX232" fmla="*/ 0 w 1506406"/>
              <a:gd name="connsiteY232" fmla="*/ 2584887 h 6069892"/>
              <a:gd name="connsiteX233" fmla="*/ 0 w 1506406"/>
              <a:gd name="connsiteY233" fmla="*/ 2510564 h 6069892"/>
              <a:gd name="connsiteX234" fmla="*/ 0 w 1506406"/>
              <a:gd name="connsiteY234" fmla="*/ 2506371 h 6069892"/>
              <a:gd name="connsiteX235" fmla="*/ 0 w 1506406"/>
              <a:gd name="connsiteY235" fmla="*/ 2381412 h 6069892"/>
              <a:gd name="connsiteX236" fmla="*/ 0 w 1506406"/>
              <a:gd name="connsiteY236" fmla="*/ 2369805 h 6069892"/>
              <a:gd name="connsiteX237" fmla="*/ 0 w 1506406"/>
              <a:gd name="connsiteY237" fmla="*/ 2354033 h 6069892"/>
              <a:gd name="connsiteX238" fmla="*/ 0 w 1506406"/>
              <a:gd name="connsiteY238" fmla="*/ 2348032 h 6069892"/>
              <a:gd name="connsiteX239" fmla="*/ 0 w 1506406"/>
              <a:gd name="connsiteY239" fmla="*/ 2343901 h 6069892"/>
              <a:gd name="connsiteX240" fmla="*/ 0 w 1506406"/>
              <a:gd name="connsiteY240" fmla="*/ 2299312 h 6069892"/>
              <a:gd name="connsiteX241" fmla="*/ 0 w 1506406"/>
              <a:gd name="connsiteY241" fmla="*/ 2299122 h 6069892"/>
              <a:gd name="connsiteX242" fmla="*/ 0 w 1506406"/>
              <a:gd name="connsiteY242" fmla="*/ 2220797 h 6069892"/>
              <a:gd name="connsiteX243" fmla="*/ 0 w 1506406"/>
              <a:gd name="connsiteY243" fmla="*/ 2209190 h 6069892"/>
              <a:gd name="connsiteX244" fmla="*/ 0 w 1506406"/>
              <a:gd name="connsiteY244" fmla="*/ 2193418 h 6069892"/>
              <a:gd name="connsiteX245" fmla="*/ 0 w 1506406"/>
              <a:gd name="connsiteY245" fmla="*/ 2138507 h 6069892"/>
              <a:gd name="connsiteX246" fmla="*/ 0 w 1506406"/>
              <a:gd name="connsiteY246" fmla="*/ 2084231 h 6069892"/>
              <a:gd name="connsiteX247" fmla="*/ 0 w 1506406"/>
              <a:gd name="connsiteY247" fmla="*/ 2068459 h 6069892"/>
              <a:gd name="connsiteX248" fmla="*/ 0 w 1506406"/>
              <a:gd name="connsiteY248" fmla="*/ 2062457 h 6069892"/>
              <a:gd name="connsiteX249" fmla="*/ 0 w 1506406"/>
              <a:gd name="connsiteY249" fmla="*/ 2056852 h 6069892"/>
              <a:gd name="connsiteX250" fmla="*/ 0 w 1506406"/>
              <a:gd name="connsiteY250" fmla="*/ 2050851 h 6069892"/>
              <a:gd name="connsiteX251" fmla="*/ 0 w 1506406"/>
              <a:gd name="connsiteY251" fmla="*/ 2035079 h 6069892"/>
              <a:gd name="connsiteX252" fmla="*/ 0 w 1506406"/>
              <a:gd name="connsiteY252" fmla="*/ 2013548 h 6069892"/>
              <a:gd name="connsiteX253" fmla="*/ 0 w 1506406"/>
              <a:gd name="connsiteY253" fmla="*/ 1980168 h 6069892"/>
              <a:gd name="connsiteX254" fmla="*/ 0 w 1506406"/>
              <a:gd name="connsiteY254" fmla="*/ 1923616 h 6069892"/>
              <a:gd name="connsiteX255" fmla="*/ 0 w 1506406"/>
              <a:gd name="connsiteY255" fmla="*/ 1907844 h 6069892"/>
              <a:gd name="connsiteX256" fmla="*/ 0 w 1506406"/>
              <a:gd name="connsiteY256" fmla="*/ 1896237 h 6069892"/>
              <a:gd name="connsiteX257" fmla="*/ 0 w 1506406"/>
              <a:gd name="connsiteY257" fmla="*/ 1852933 h 6069892"/>
              <a:gd name="connsiteX258" fmla="*/ 0 w 1506406"/>
              <a:gd name="connsiteY258" fmla="*/ 1845600 h 6069892"/>
              <a:gd name="connsiteX259" fmla="*/ 0 w 1506406"/>
              <a:gd name="connsiteY259" fmla="*/ 1771278 h 6069892"/>
              <a:gd name="connsiteX260" fmla="*/ 0 w 1506406"/>
              <a:gd name="connsiteY260" fmla="*/ 1767085 h 6069892"/>
              <a:gd name="connsiteX261" fmla="*/ 0 w 1506406"/>
              <a:gd name="connsiteY261" fmla="*/ 1765276 h 6069892"/>
              <a:gd name="connsiteX262" fmla="*/ 0 w 1506406"/>
              <a:gd name="connsiteY262" fmla="*/ 1749505 h 6069892"/>
              <a:gd name="connsiteX263" fmla="*/ 0 w 1506406"/>
              <a:gd name="connsiteY263" fmla="*/ 1737898 h 6069892"/>
              <a:gd name="connsiteX264" fmla="*/ 0 w 1506406"/>
              <a:gd name="connsiteY264" fmla="*/ 1694594 h 6069892"/>
              <a:gd name="connsiteX265" fmla="*/ 0 w 1506406"/>
              <a:gd name="connsiteY265" fmla="*/ 1684985 h 6069892"/>
              <a:gd name="connsiteX266" fmla="*/ 0 w 1506406"/>
              <a:gd name="connsiteY266" fmla="*/ 1610663 h 6069892"/>
              <a:gd name="connsiteX267" fmla="*/ 0 w 1506406"/>
              <a:gd name="connsiteY267" fmla="*/ 1560026 h 6069892"/>
              <a:gd name="connsiteX268" fmla="*/ 0 w 1506406"/>
              <a:gd name="connsiteY268" fmla="*/ 1526646 h 6069892"/>
              <a:gd name="connsiteX269" fmla="*/ 0 w 1506406"/>
              <a:gd name="connsiteY269" fmla="*/ 1481510 h 6069892"/>
              <a:gd name="connsiteX270" fmla="*/ 0 w 1506406"/>
              <a:gd name="connsiteY270" fmla="*/ 1469904 h 6069892"/>
              <a:gd name="connsiteX271" fmla="*/ 0 w 1506406"/>
              <a:gd name="connsiteY271" fmla="*/ 1454132 h 6069892"/>
              <a:gd name="connsiteX272" fmla="*/ 0 w 1506406"/>
              <a:gd name="connsiteY272" fmla="*/ 1452324 h 6069892"/>
              <a:gd name="connsiteX273" fmla="*/ 0 w 1506406"/>
              <a:gd name="connsiteY273" fmla="*/ 1448130 h 6069892"/>
              <a:gd name="connsiteX274" fmla="*/ 0 w 1506406"/>
              <a:gd name="connsiteY274" fmla="*/ 1399411 h 6069892"/>
              <a:gd name="connsiteX275" fmla="*/ 0 w 1506406"/>
              <a:gd name="connsiteY275" fmla="*/ 1263665 h 6069892"/>
              <a:gd name="connsiteX276" fmla="*/ 0 w 1506406"/>
              <a:gd name="connsiteY276" fmla="*/ 1200281 h 6069892"/>
              <a:gd name="connsiteX277" fmla="*/ 0 w 1506406"/>
              <a:gd name="connsiteY277" fmla="*/ 1184329 h 6069892"/>
              <a:gd name="connsiteX278" fmla="*/ 0 w 1506406"/>
              <a:gd name="connsiteY278" fmla="*/ 1168558 h 6069892"/>
              <a:gd name="connsiteX279" fmla="*/ 0 w 1506406"/>
              <a:gd name="connsiteY279" fmla="*/ 1162556 h 6069892"/>
              <a:gd name="connsiteX280" fmla="*/ 0 w 1506406"/>
              <a:gd name="connsiteY280" fmla="*/ 1156951 h 6069892"/>
              <a:gd name="connsiteX281" fmla="*/ 0 w 1506406"/>
              <a:gd name="connsiteY281" fmla="*/ 1150949 h 6069892"/>
              <a:gd name="connsiteX282" fmla="*/ 0 w 1506406"/>
              <a:gd name="connsiteY282" fmla="*/ 1113646 h 6069892"/>
              <a:gd name="connsiteX283" fmla="*/ 0 w 1506406"/>
              <a:gd name="connsiteY283" fmla="*/ 1080267 h 6069892"/>
              <a:gd name="connsiteX284" fmla="*/ 0 w 1506406"/>
              <a:gd name="connsiteY284" fmla="*/ 966484 h 6069892"/>
              <a:gd name="connsiteX285" fmla="*/ 0 w 1506406"/>
              <a:gd name="connsiteY285" fmla="*/ 914707 h 6069892"/>
              <a:gd name="connsiteX286" fmla="*/ 0 w 1506406"/>
              <a:gd name="connsiteY286" fmla="*/ 887329 h 6069892"/>
              <a:gd name="connsiteX287" fmla="*/ 0 w 1506406"/>
              <a:gd name="connsiteY287" fmla="*/ 871377 h 6069892"/>
              <a:gd name="connsiteX288" fmla="*/ 0 w 1506406"/>
              <a:gd name="connsiteY288" fmla="*/ 865375 h 6069892"/>
              <a:gd name="connsiteX289" fmla="*/ 2 w 1506406"/>
              <a:gd name="connsiteY289" fmla="*/ 865375 h 6069892"/>
              <a:gd name="connsiteX290" fmla="*/ 2 w 1506406"/>
              <a:gd name="connsiteY290" fmla="*/ 604529 h 6069892"/>
              <a:gd name="connsiteX291" fmla="*/ 2 w 1506406"/>
              <a:gd name="connsiteY291" fmla="*/ 318954 h 6069892"/>
              <a:gd name="connsiteX292" fmla="*/ 2 w 1506406"/>
              <a:gd name="connsiteY292" fmla="*/ 285575 h 6069892"/>
              <a:gd name="connsiteX293" fmla="*/ 2 w 1506406"/>
              <a:gd name="connsiteY293" fmla="*/ 0 h 6069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</a:cxnLst>
            <a:rect l="l" t="t" r="r" b="b"/>
            <a:pathLst>
              <a:path w="1506406" h="6069892">
                <a:moveTo>
                  <a:pt x="1506406" y="0"/>
                </a:moveTo>
                <a:lnTo>
                  <a:pt x="1506406" y="66583"/>
                </a:lnTo>
                <a:lnTo>
                  <a:pt x="1506406" y="297181"/>
                </a:lnTo>
                <a:lnTo>
                  <a:pt x="1506406" y="363764"/>
                </a:lnTo>
                <a:lnTo>
                  <a:pt x="1506406" y="369007"/>
                </a:lnTo>
                <a:lnTo>
                  <a:pt x="1506406" y="448162"/>
                </a:lnTo>
                <a:lnTo>
                  <a:pt x="1506406" y="552423"/>
                </a:lnTo>
                <a:lnTo>
                  <a:pt x="1506406" y="654581"/>
                </a:lnTo>
                <a:lnTo>
                  <a:pt x="1506406" y="687960"/>
                </a:lnTo>
                <a:lnTo>
                  <a:pt x="1506406" y="733736"/>
                </a:lnTo>
                <a:lnTo>
                  <a:pt x="1506406" y="745343"/>
                </a:lnTo>
                <a:lnTo>
                  <a:pt x="1506406" y="767116"/>
                </a:lnTo>
                <a:lnTo>
                  <a:pt x="1506406" y="794693"/>
                </a:lnTo>
                <a:lnTo>
                  <a:pt x="1506406" y="837997"/>
                </a:lnTo>
                <a:lnTo>
                  <a:pt x="1506406" y="849604"/>
                </a:lnTo>
                <a:lnTo>
                  <a:pt x="1506406" y="871377"/>
                </a:lnTo>
                <a:lnTo>
                  <a:pt x="1506406" y="973535"/>
                </a:lnTo>
                <a:lnTo>
                  <a:pt x="1506406" y="1030917"/>
                </a:lnTo>
                <a:lnTo>
                  <a:pt x="1506406" y="1052690"/>
                </a:lnTo>
                <a:lnTo>
                  <a:pt x="1506406" y="1064297"/>
                </a:lnTo>
                <a:lnTo>
                  <a:pt x="1506406" y="1080267"/>
                </a:lnTo>
                <a:lnTo>
                  <a:pt x="1506406" y="1113646"/>
                </a:lnTo>
                <a:lnTo>
                  <a:pt x="1506406" y="1135178"/>
                </a:lnTo>
                <a:lnTo>
                  <a:pt x="1506406" y="1156951"/>
                </a:lnTo>
                <a:lnTo>
                  <a:pt x="1506406" y="1168558"/>
                </a:lnTo>
                <a:lnTo>
                  <a:pt x="1506406" y="1349871"/>
                </a:lnTo>
                <a:lnTo>
                  <a:pt x="1506406" y="1399221"/>
                </a:lnTo>
                <a:lnTo>
                  <a:pt x="1506406" y="1399411"/>
                </a:lnTo>
                <a:lnTo>
                  <a:pt x="1506406" y="1427247"/>
                </a:lnTo>
                <a:lnTo>
                  <a:pt x="1506406" y="1454132"/>
                </a:lnTo>
                <a:lnTo>
                  <a:pt x="1506406" y="1506402"/>
                </a:lnTo>
                <a:lnTo>
                  <a:pt x="1506406" y="1610663"/>
                </a:lnTo>
                <a:lnTo>
                  <a:pt x="1506406" y="1684985"/>
                </a:lnTo>
                <a:lnTo>
                  <a:pt x="1506406" y="1712821"/>
                </a:lnTo>
                <a:lnTo>
                  <a:pt x="1506406" y="1791977"/>
                </a:lnTo>
                <a:lnTo>
                  <a:pt x="1506406" y="1803583"/>
                </a:lnTo>
                <a:lnTo>
                  <a:pt x="1506406" y="1852933"/>
                </a:lnTo>
                <a:lnTo>
                  <a:pt x="1506406" y="1896237"/>
                </a:lnTo>
                <a:lnTo>
                  <a:pt x="1506406" y="1907844"/>
                </a:lnTo>
                <a:lnTo>
                  <a:pt x="1506406" y="2066564"/>
                </a:lnTo>
                <a:lnTo>
                  <a:pt x="1506406" y="2089158"/>
                </a:lnTo>
                <a:lnTo>
                  <a:pt x="1506406" y="2138507"/>
                </a:lnTo>
                <a:lnTo>
                  <a:pt x="1506406" y="2193418"/>
                </a:lnTo>
                <a:lnTo>
                  <a:pt x="1506406" y="2205991"/>
                </a:lnTo>
                <a:lnTo>
                  <a:pt x="1506406" y="2272574"/>
                </a:lnTo>
                <a:lnTo>
                  <a:pt x="1506406" y="2277817"/>
                </a:lnTo>
                <a:lnTo>
                  <a:pt x="1506406" y="2343901"/>
                </a:lnTo>
                <a:lnTo>
                  <a:pt x="1506406" y="2352139"/>
                </a:lnTo>
                <a:lnTo>
                  <a:pt x="1506406" y="2385519"/>
                </a:lnTo>
                <a:lnTo>
                  <a:pt x="1506406" y="2520086"/>
                </a:lnTo>
                <a:lnTo>
                  <a:pt x="1506406" y="2563391"/>
                </a:lnTo>
                <a:lnTo>
                  <a:pt x="1506406" y="2574998"/>
                </a:lnTo>
                <a:lnTo>
                  <a:pt x="1506406" y="2596770"/>
                </a:lnTo>
                <a:lnTo>
                  <a:pt x="1506406" y="2629475"/>
                </a:lnTo>
                <a:lnTo>
                  <a:pt x="1506406" y="2654153"/>
                </a:lnTo>
                <a:lnTo>
                  <a:pt x="1506406" y="2662855"/>
                </a:lnTo>
                <a:lnTo>
                  <a:pt x="1506406" y="2671093"/>
                </a:lnTo>
                <a:lnTo>
                  <a:pt x="1506406" y="2703503"/>
                </a:lnTo>
                <a:lnTo>
                  <a:pt x="1506406" y="2758414"/>
                </a:lnTo>
                <a:lnTo>
                  <a:pt x="1506406" y="2805661"/>
                </a:lnTo>
                <a:lnTo>
                  <a:pt x="1506406" y="2839040"/>
                </a:lnTo>
                <a:lnTo>
                  <a:pt x="1506406" y="2860572"/>
                </a:lnTo>
                <a:lnTo>
                  <a:pt x="1506406" y="2882345"/>
                </a:lnTo>
                <a:lnTo>
                  <a:pt x="1506406" y="2893951"/>
                </a:lnTo>
                <a:lnTo>
                  <a:pt x="1506406" y="2939727"/>
                </a:lnTo>
                <a:lnTo>
                  <a:pt x="1506406" y="2948429"/>
                </a:lnTo>
                <a:lnTo>
                  <a:pt x="1506406" y="2973107"/>
                </a:lnTo>
                <a:lnTo>
                  <a:pt x="1506406" y="2989077"/>
                </a:lnTo>
                <a:lnTo>
                  <a:pt x="1506406" y="3000684"/>
                </a:lnTo>
                <a:lnTo>
                  <a:pt x="1506406" y="3022456"/>
                </a:lnTo>
                <a:lnTo>
                  <a:pt x="1506406" y="3043988"/>
                </a:lnTo>
                <a:lnTo>
                  <a:pt x="1506406" y="3077368"/>
                </a:lnTo>
                <a:lnTo>
                  <a:pt x="1506406" y="3124615"/>
                </a:lnTo>
                <a:lnTo>
                  <a:pt x="1506406" y="3124805"/>
                </a:lnTo>
                <a:lnTo>
                  <a:pt x="1506406" y="3179526"/>
                </a:lnTo>
                <a:lnTo>
                  <a:pt x="1506406" y="3258681"/>
                </a:lnTo>
                <a:lnTo>
                  <a:pt x="1506406" y="3286258"/>
                </a:lnTo>
                <a:lnTo>
                  <a:pt x="1506406" y="3308031"/>
                </a:lnTo>
                <a:lnTo>
                  <a:pt x="1506406" y="3308221"/>
                </a:lnTo>
                <a:lnTo>
                  <a:pt x="1506406" y="3319637"/>
                </a:lnTo>
                <a:lnTo>
                  <a:pt x="1506406" y="3336057"/>
                </a:lnTo>
                <a:lnTo>
                  <a:pt x="1506406" y="3362942"/>
                </a:lnTo>
                <a:lnTo>
                  <a:pt x="1506406" y="3402141"/>
                </a:lnTo>
                <a:lnTo>
                  <a:pt x="1506406" y="3410379"/>
                </a:lnTo>
                <a:lnTo>
                  <a:pt x="1506406" y="3578327"/>
                </a:lnTo>
                <a:lnTo>
                  <a:pt x="1506406" y="3593795"/>
                </a:lnTo>
                <a:lnTo>
                  <a:pt x="1506406" y="3605212"/>
                </a:lnTo>
                <a:lnTo>
                  <a:pt x="1506406" y="3605402"/>
                </a:lnTo>
                <a:lnTo>
                  <a:pt x="1506406" y="3621631"/>
                </a:lnTo>
                <a:lnTo>
                  <a:pt x="1506406" y="3633238"/>
                </a:lnTo>
                <a:lnTo>
                  <a:pt x="1506406" y="3687716"/>
                </a:lnTo>
                <a:lnTo>
                  <a:pt x="1506406" y="3712393"/>
                </a:lnTo>
                <a:lnTo>
                  <a:pt x="1506406" y="3761743"/>
                </a:lnTo>
                <a:lnTo>
                  <a:pt x="1506406" y="3816654"/>
                </a:lnTo>
                <a:lnTo>
                  <a:pt x="1506406" y="3863901"/>
                </a:lnTo>
                <a:lnTo>
                  <a:pt x="1506406" y="3890976"/>
                </a:lnTo>
                <a:lnTo>
                  <a:pt x="1506406" y="3918812"/>
                </a:lnTo>
                <a:lnTo>
                  <a:pt x="1506406" y="3975374"/>
                </a:lnTo>
                <a:lnTo>
                  <a:pt x="1506406" y="3997968"/>
                </a:lnTo>
                <a:lnTo>
                  <a:pt x="1506406" y="4047317"/>
                </a:lnTo>
                <a:lnTo>
                  <a:pt x="1506406" y="4058924"/>
                </a:lnTo>
                <a:lnTo>
                  <a:pt x="1506406" y="4102228"/>
                </a:lnTo>
                <a:lnTo>
                  <a:pt x="1506406" y="4252711"/>
                </a:lnTo>
                <a:lnTo>
                  <a:pt x="1506406" y="4260949"/>
                </a:lnTo>
                <a:lnTo>
                  <a:pt x="1506406" y="4272555"/>
                </a:lnTo>
                <a:lnTo>
                  <a:pt x="1506406" y="4294329"/>
                </a:lnTo>
                <a:lnTo>
                  <a:pt x="1506406" y="4344498"/>
                </a:lnTo>
                <a:lnTo>
                  <a:pt x="1506406" y="4428896"/>
                </a:lnTo>
                <a:lnTo>
                  <a:pt x="1506406" y="4483808"/>
                </a:lnTo>
                <a:lnTo>
                  <a:pt x="1506406" y="4538285"/>
                </a:lnTo>
                <a:lnTo>
                  <a:pt x="1506406" y="4549892"/>
                </a:lnTo>
                <a:lnTo>
                  <a:pt x="1506406" y="4558130"/>
                </a:lnTo>
                <a:lnTo>
                  <a:pt x="1506406" y="4571665"/>
                </a:lnTo>
                <a:lnTo>
                  <a:pt x="1506406" y="4579903"/>
                </a:lnTo>
                <a:lnTo>
                  <a:pt x="1506406" y="4591510"/>
                </a:lnTo>
                <a:lnTo>
                  <a:pt x="1506406" y="4714471"/>
                </a:lnTo>
                <a:lnTo>
                  <a:pt x="1506406" y="4726077"/>
                </a:lnTo>
                <a:lnTo>
                  <a:pt x="1506406" y="4747850"/>
                </a:lnTo>
                <a:lnTo>
                  <a:pt x="1506406" y="4769382"/>
                </a:lnTo>
                <a:lnTo>
                  <a:pt x="1506406" y="4802761"/>
                </a:lnTo>
                <a:lnTo>
                  <a:pt x="1506406" y="4835466"/>
                </a:lnTo>
                <a:lnTo>
                  <a:pt x="1506406" y="4857239"/>
                </a:lnTo>
                <a:lnTo>
                  <a:pt x="1506406" y="4868846"/>
                </a:lnTo>
                <a:lnTo>
                  <a:pt x="1506406" y="4877084"/>
                </a:lnTo>
                <a:lnTo>
                  <a:pt x="1506406" y="4909494"/>
                </a:lnTo>
                <a:lnTo>
                  <a:pt x="1506406" y="5011652"/>
                </a:lnTo>
                <a:lnTo>
                  <a:pt x="1506406" y="5033425"/>
                </a:lnTo>
                <a:lnTo>
                  <a:pt x="1506406" y="5033615"/>
                </a:lnTo>
                <a:lnTo>
                  <a:pt x="1506406" y="5045031"/>
                </a:lnTo>
                <a:lnTo>
                  <a:pt x="1506406" y="5088336"/>
                </a:lnTo>
                <a:lnTo>
                  <a:pt x="1506406" y="5154420"/>
                </a:lnTo>
                <a:lnTo>
                  <a:pt x="1506406" y="5195068"/>
                </a:lnTo>
                <a:lnTo>
                  <a:pt x="1506406" y="5228447"/>
                </a:lnTo>
                <a:lnTo>
                  <a:pt x="1506406" y="5310951"/>
                </a:lnTo>
                <a:lnTo>
                  <a:pt x="1506406" y="5319189"/>
                </a:lnTo>
                <a:lnTo>
                  <a:pt x="1506406" y="5330606"/>
                </a:lnTo>
                <a:lnTo>
                  <a:pt x="1506406" y="5330796"/>
                </a:lnTo>
                <a:lnTo>
                  <a:pt x="1506406" y="5487137"/>
                </a:lnTo>
                <a:lnTo>
                  <a:pt x="1506406" y="5514022"/>
                </a:lnTo>
                <a:lnTo>
                  <a:pt x="1506406" y="5514212"/>
                </a:lnTo>
                <a:lnTo>
                  <a:pt x="1506406" y="5542048"/>
                </a:lnTo>
                <a:lnTo>
                  <a:pt x="1506406" y="5596526"/>
                </a:lnTo>
                <a:lnTo>
                  <a:pt x="1506406" y="5608132"/>
                </a:lnTo>
                <a:lnTo>
                  <a:pt x="1506406" y="5616370"/>
                </a:lnTo>
                <a:lnTo>
                  <a:pt x="1506406" y="5772711"/>
                </a:lnTo>
                <a:lnTo>
                  <a:pt x="1506406" y="5784318"/>
                </a:lnTo>
                <a:lnTo>
                  <a:pt x="1506406" y="5799786"/>
                </a:lnTo>
                <a:lnTo>
                  <a:pt x="1506406" y="5827622"/>
                </a:lnTo>
                <a:lnTo>
                  <a:pt x="1506406" y="5893707"/>
                </a:lnTo>
                <a:lnTo>
                  <a:pt x="1506406" y="5967734"/>
                </a:lnTo>
                <a:lnTo>
                  <a:pt x="1506406" y="6069892"/>
                </a:lnTo>
                <a:lnTo>
                  <a:pt x="1499092" y="6069892"/>
                </a:lnTo>
                <a:lnTo>
                  <a:pt x="0" y="5244397"/>
                </a:lnTo>
                <a:lnTo>
                  <a:pt x="0" y="5228447"/>
                </a:lnTo>
                <a:lnTo>
                  <a:pt x="0" y="5195068"/>
                </a:lnTo>
                <a:lnTo>
                  <a:pt x="0" y="5154420"/>
                </a:lnTo>
                <a:lnTo>
                  <a:pt x="0" y="5029508"/>
                </a:lnTo>
                <a:lnTo>
                  <a:pt x="0" y="5002130"/>
                </a:lnTo>
                <a:lnTo>
                  <a:pt x="0" y="4958823"/>
                </a:lnTo>
                <a:lnTo>
                  <a:pt x="0" y="4947216"/>
                </a:lnTo>
                <a:lnTo>
                  <a:pt x="0" y="4909494"/>
                </a:lnTo>
                <a:lnTo>
                  <a:pt x="0" y="4868846"/>
                </a:lnTo>
                <a:lnTo>
                  <a:pt x="0" y="4857239"/>
                </a:lnTo>
                <a:lnTo>
                  <a:pt x="0" y="4835466"/>
                </a:lnTo>
                <a:lnTo>
                  <a:pt x="0" y="4790878"/>
                </a:lnTo>
                <a:lnTo>
                  <a:pt x="0" y="4716555"/>
                </a:lnTo>
                <a:lnTo>
                  <a:pt x="0" y="4661642"/>
                </a:lnTo>
                <a:lnTo>
                  <a:pt x="0" y="4575796"/>
                </a:lnTo>
                <a:lnTo>
                  <a:pt x="0" y="4571665"/>
                </a:lnTo>
                <a:lnTo>
                  <a:pt x="0" y="4549892"/>
                </a:lnTo>
                <a:lnTo>
                  <a:pt x="0" y="4538285"/>
                </a:lnTo>
                <a:lnTo>
                  <a:pt x="0" y="4505303"/>
                </a:lnTo>
                <a:lnTo>
                  <a:pt x="0" y="4505113"/>
                </a:lnTo>
                <a:lnTo>
                  <a:pt x="0" y="4493697"/>
                </a:lnTo>
                <a:lnTo>
                  <a:pt x="0" y="4415181"/>
                </a:lnTo>
                <a:lnTo>
                  <a:pt x="0" y="4344498"/>
                </a:lnTo>
                <a:lnTo>
                  <a:pt x="0" y="4290222"/>
                </a:lnTo>
                <a:lnTo>
                  <a:pt x="0" y="4262843"/>
                </a:lnTo>
                <a:lnTo>
                  <a:pt x="0" y="4256842"/>
                </a:lnTo>
                <a:lnTo>
                  <a:pt x="0" y="4252711"/>
                </a:lnTo>
                <a:lnTo>
                  <a:pt x="0" y="4219539"/>
                </a:lnTo>
                <a:lnTo>
                  <a:pt x="0" y="4208122"/>
                </a:lnTo>
                <a:lnTo>
                  <a:pt x="0" y="4207932"/>
                </a:lnTo>
                <a:lnTo>
                  <a:pt x="0" y="4186159"/>
                </a:lnTo>
                <a:lnTo>
                  <a:pt x="0" y="4129607"/>
                </a:lnTo>
                <a:lnTo>
                  <a:pt x="0" y="4102228"/>
                </a:lnTo>
                <a:lnTo>
                  <a:pt x="0" y="4058924"/>
                </a:lnTo>
                <a:lnTo>
                  <a:pt x="0" y="4051591"/>
                </a:lnTo>
                <a:lnTo>
                  <a:pt x="0" y="4047317"/>
                </a:lnTo>
                <a:lnTo>
                  <a:pt x="0" y="3977269"/>
                </a:lnTo>
                <a:lnTo>
                  <a:pt x="0" y="3971267"/>
                </a:lnTo>
                <a:lnTo>
                  <a:pt x="0" y="3943889"/>
                </a:lnTo>
                <a:lnTo>
                  <a:pt x="0" y="3922358"/>
                </a:lnTo>
                <a:lnTo>
                  <a:pt x="0" y="3900585"/>
                </a:lnTo>
                <a:lnTo>
                  <a:pt x="0" y="3890976"/>
                </a:lnTo>
                <a:lnTo>
                  <a:pt x="0" y="3888978"/>
                </a:lnTo>
                <a:lnTo>
                  <a:pt x="0" y="3816654"/>
                </a:lnTo>
                <a:lnTo>
                  <a:pt x="0" y="3766017"/>
                </a:lnTo>
                <a:lnTo>
                  <a:pt x="0" y="3761743"/>
                </a:lnTo>
                <a:lnTo>
                  <a:pt x="0" y="3754410"/>
                </a:lnTo>
                <a:lnTo>
                  <a:pt x="0" y="3732637"/>
                </a:lnTo>
                <a:lnTo>
                  <a:pt x="0" y="3675895"/>
                </a:lnTo>
                <a:lnTo>
                  <a:pt x="0" y="3658315"/>
                </a:lnTo>
                <a:lnTo>
                  <a:pt x="0" y="3605402"/>
                </a:lnTo>
                <a:lnTo>
                  <a:pt x="2" y="3447063"/>
                </a:lnTo>
                <a:lnTo>
                  <a:pt x="2" y="3406272"/>
                </a:lnTo>
                <a:lnTo>
                  <a:pt x="0" y="3406272"/>
                </a:lnTo>
                <a:lnTo>
                  <a:pt x="0" y="3390320"/>
                </a:lnTo>
                <a:lnTo>
                  <a:pt x="0" y="3362942"/>
                </a:lnTo>
                <a:lnTo>
                  <a:pt x="0" y="3356940"/>
                </a:lnTo>
                <a:lnTo>
                  <a:pt x="0" y="3319637"/>
                </a:lnTo>
                <a:lnTo>
                  <a:pt x="0" y="3308221"/>
                </a:lnTo>
                <a:lnTo>
                  <a:pt x="0" y="3286258"/>
                </a:lnTo>
                <a:lnTo>
                  <a:pt x="0" y="3172475"/>
                </a:lnTo>
                <a:lnTo>
                  <a:pt x="0" y="3120698"/>
                </a:lnTo>
                <a:lnTo>
                  <a:pt x="0" y="3109091"/>
                </a:lnTo>
                <a:lnTo>
                  <a:pt x="0" y="3093320"/>
                </a:lnTo>
                <a:lnTo>
                  <a:pt x="0" y="3077368"/>
                </a:lnTo>
                <a:lnTo>
                  <a:pt x="0" y="3071366"/>
                </a:lnTo>
                <a:lnTo>
                  <a:pt x="0" y="3038406"/>
                </a:lnTo>
                <a:lnTo>
                  <a:pt x="0" y="3022456"/>
                </a:lnTo>
                <a:lnTo>
                  <a:pt x="0" y="3000684"/>
                </a:lnTo>
                <a:lnTo>
                  <a:pt x="0" y="2989077"/>
                </a:lnTo>
                <a:lnTo>
                  <a:pt x="0" y="2948429"/>
                </a:lnTo>
                <a:lnTo>
                  <a:pt x="0" y="2823517"/>
                </a:lnTo>
                <a:lnTo>
                  <a:pt x="0" y="2807745"/>
                </a:lnTo>
                <a:lnTo>
                  <a:pt x="0" y="2796139"/>
                </a:lnTo>
                <a:lnTo>
                  <a:pt x="0" y="2752832"/>
                </a:lnTo>
                <a:lnTo>
                  <a:pt x="0" y="2703503"/>
                </a:lnTo>
                <a:lnTo>
                  <a:pt x="0" y="2666986"/>
                </a:lnTo>
                <a:lnTo>
                  <a:pt x="0" y="2662855"/>
                </a:lnTo>
                <a:lnTo>
                  <a:pt x="0" y="2629475"/>
                </a:lnTo>
                <a:lnTo>
                  <a:pt x="0" y="2584887"/>
                </a:lnTo>
                <a:lnTo>
                  <a:pt x="0" y="2510564"/>
                </a:lnTo>
                <a:lnTo>
                  <a:pt x="0" y="2506371"/>
                </a:lnTo>
                <a:lnTo>
                  <a:pt x="0" y="2381412"/>
                </a:lnTo>
                <a:lnTo>
                  <a:pt x="0" y="2369805"/>
                </a:lnTo>
                <a:lnTo>
                  <a:pt x="0" y="2354033"/>
                </a:lnTo>
                <a:lnTo>
                  <a:pt x="0" y="2348032"/>
                </a:lnTo>
                <a:lnTo>
                  <a:pt x="0" y="2343901"/>
                </a:lnTo>
                <a:lnTo>
                  <a:pt x="0" y="2299312"/>
                </a:lnTo>
                <a:lnTo>
                  <a:pt x="0" y="2299122"/>
                </a:lnTo>
                <a:lnTo>
                  <a:pt x="0" y="2220797"/>
                </a:lnTo>
                <a:lnTo>
                  <a:pt x="0" y="2209190"/>
                </a:lnTo>
                <a:lnTo>
                  <a:pt x="0" y="2193418"/>
                </a:lnTo>
                <a:lnTo>
                  <a:pt x="0" y="2138507"/>
                </a:lnTo>
                <a:lnTo>
                  <a:pt x="0" y="2084231"/>
                </a:lnTo>
                <a:lnTo>
                  <a:pt x="0" y="2068459"/>
                </a:lnTo>
                <a:lnTo>
                  <a:pt x="0" y="2062457"/>
                </a:lnTo>
                <a:lnTo>
                  <a:pt x="0" y="2056852"/>
                </a:lnTo>
                <a:lnTo>
                  <a:pt x="0" y="2050851"/>
                </a:lnTo>
                <a:lnTo>
                  <a:pt x="0" y="2035079"/>
                </a:lnTo>
                <a:lnTo>
                  <a:pt x="0" y="2013548"/>
                </a:lnTo>
                <a:lnTo>
                  <a:pt x="0" y="1980168"/>
                </a:lnTo>
                <a:lnTo>
                  <a:pt x="0" y="1923616"/>
                </a:lnTo>
                <a:lnTo>
                  <a:pt x="0" y="1907844"/>
                </a:lnTo>
                <a:lnTo>
                  <a:pt x="0" y="1896237"/>
                </a:lnTo>
                <a:lnTo>
                  <a:pt x="0" y="1852933"/>
                </a:lnTo>
                <a:lnTo>
                  <a:pt x="0" y="1845600"/>
                </a:lnTo>
                <a:lnTo>
                  <a:pt x="0" y="1771278"/>
                </a:lnTo>
                <a:lnTo>
                  <a:pt x="0" y="1767085"/>
                </a:lnTo>
                <a:lnTo>
                  <a:pt x="0" y="1765276"/>
                </a:lnTo>
                <a:lnTo>
                  <a:pt x="0" y="1749505"/>
                </a:lnTo>
                <a:lnTo>
                  <a:pt x="0" y="1737898"/>
                </a:lnTo>
                <a:lnTo>
                  <a:pt x="0" y="1694594"/>
                </a:lnTo>
                <a:lnTo>
                  <a:pt x="0" y="1684985"/>
                </a:lnTo>
                <a:lnTo>
                  <a:pt x="0" y="1610663"/>
                </a:lnTo>
                <a:lnTo>
                  <a:pt x="0" y="1560026"/>
                </a:lnTo>
                <a:lnTo>
                  <a:pt x="0" y="1526646"/>
                </a:lnTo>
                <a:lnTo>
                  <a:pt x="0" y="1481510"/>
                </a:lnTo>
                <a:lnTo>
                  <a:pt x="0" y="1469904"/>
                </a:lnTo>
                <a:lnTo>
                  <a:pt x="0" y="1454132"/>
                </a:lnTo>
                <a:lnTo>
                  <a:pt x="0" y="1452324"/>
                </a:lnTo>
                <a:lnTo>
                  <a:pt x="0" y="1448130"/>
                </a:lnTo>
                <a:lnTo>
                  <a:pt x="0" y="1399411"/>
                </a:lnTo>
                <a:lnTo>
                  <a:pt x="0" y="1263665"/>
                </a:lnTo>
                <a:lnTo>
                  <a:pt x="0" y="1200281"/>
                </a:lnTo>
                <a:lnTo>
                  <a:pt x="0" y="1184329"/>
                </a:lnTo>
                <a:lnTo>
                  <a:pt x="0" y="1168558"/>
                </a:lnTo>
                <a:lnTo>
                  <a:pt x="0" y="1162556"/>
                </a:lnTo>
                <a:lnTo>
                  <a:pt x="0" y="1156951"/>
                </a:lnTo>
                <a:lnTo>
                  <a:pt x="0" y="1150949"/>
                </a:lnTo>
                <a:lnTo>
                  <a:pt x="0" y="1113646"/>
                </a:lnTo>
                <a:lnTo>
                  <a:pt x="0" y="1080267"/>
                </a:lnTo>
                <a:lnTo>
                  <a:pt x="0" y="966484"/>
                </a:lnTo>
                <a:lnTo>
                  <a:pt x="0" y="914707"/>
                </a:lnTo>
                <a:lnTo>
                  <a:pt x="0" y="887329"/>
                </a:lnTo>
                <a:lnTo>
                  <a:pt x="0" y="871377"/>
                </a:lnTo>
                <a:lnTo>
                  <a:pt x="0" y="865375"/>
                </a:lnTo>
                <a:lnTo>
                  <a:pt x="2" y="865375"/>
                </a:lnTo>
                <a:lnTo>
                  <a:pt x="2" y="604529"/>
                </a:lnTo>
                <a:lnTo>
                  <a:pt x="2" y="318954"/>
                </a:lnTo>
                <a:lnTo>
                  <a:pt x="2" y="285575"/>
                </a:lnTo>
                <a:lnTo>
                  <a:pt x="2" y="0"/>
                </a:lnTo>
                <a:close/>
              </a:path>
            </a:pathLst>
          </a:custGeom>
          <a:solidFill>
            <a:srgbClr val="0073E6"/>
          </a:solidFill>
          <a:ln w="952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1280160" rIns="320040" bIns="365760" rtlCol="0" anchor="t" anchorCtr="0">
            <a:noAutofit/>
          </a:bodyPr>
          <a:lstStyle/>
          <a:p>
            <a:pPr lvl="0">
              <a:lnSpc>
                <a:spcPts val="1740"/>
              </a:lnSpc>
              <a:spcAft>
                <a:spcPts val="60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7BCF0EA1-6E1F-694F-A11C-56995E64AC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80151" y="1537605"/>
            <a:ext cx="4531284" cy="640819"/>
          </a:xfrm>
        </p:spPr>
        <p:txBody>
          <a:bodyPr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2400">
                <a:solidFill>
                  <a:schemeClr val="accent5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501B7B4E-53BE-534F-B20D-595450B5C8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64398" y="3205041"/>
            <a:ext cx="4074084" cy="640819"/>
          </a:xfrm>
        </p:spPr>
        <p:txBody>
          <a:bodyPr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>
                <a:solidFill>
                  <a:schemeClr val="bg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392B1974-7467-6846-B67D-7EBF73DDF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4398" y="4926264"/>
            <a:ext cx="4074084" cy="640819"/>
          </a:xfrm>
        </p:spPr>
        <p:txBody>
          <a:bodyPr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>
                <a:solidFill>
                  <a:schemeClr val="bg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3F189E04-60C9-4A4F-82CD-BE24BC19E1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64398" y="1537605"/>
            <a:ext cx="4074084" cy="640819"/>
          </a:xfrm>
        </p:spPr>
        <p:txBody>
          <a:bodyPr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>
                <a:solidFill>
                  <a:schemeClr val="bg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0F66868C-944C-6848-8882-57314418451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80151" y="3205041"/>
            <a:ext cx="4531284" cy="640819"/>
          </a:xfrm>
        </p:spPr>
        <p:txBody>
          <a:bodyPr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2400">
                <a:solidFill>
                  <a:schemeClr val="accent5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0D8A2C7B-C9AC-A84C-B7F5-A98D7980E39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80151" y="4926264"/>
            <a:ext cx="4531284" cy="640819"/>
          </a:xfrm>
        </p:spPr>
        <p:txBody>
          <a:bodyPr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2400">
                <a:solidFill>
                  <a:schemeClr val="accent5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24AFC61-CAFD-F043-8CE0-A7CE8263DDE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34975" y="1537231"/>
            <a:ext cx="641350" cy="640819"/>
          </a:xfrm>
        </p:spPr>
        <p:txBody>
          <a:bodyPr/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35" name="Picture Placeholder 9">
            <a:extLst>
              <a:ext uri="{FF2B5EF4-FFF2-40B4-BE49-F238E27FC236}">
                <a16:creationId xmlns:a16="http://schemas.microsoft.com/office/drawing/2014/main" id="{3916D1E2-24CA-C54A-AFD8-22DD4F642D8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34975" y="3205041"/>
            <a:ext cx="641350" cy="640819"/>
          </a:xfrm>
        </p:spPr>
        <p:txBody>
          <a:bodyPr/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36" name="Picture Placeholder 9">
            <a:extLst>
              <a:ext uri="{FF2B5EF4-FFF2-40B4-BE49-F238E27FC236}">
                <a16:creationId xmlns:a16="http://schemas.microsoft.com/office/drawing/2014/main" id="{7F76D20C-029A-CE46-8C18-5347018119D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34975" y="4926264"/>
            <a:ext cx="641350" cy="640819"/>
          </a:xfrm>
        </p:spPr>
        <p:txBody>
          <a:bodyPr/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B3BBEEA-11D6-D242-9401-0509D0BD67C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257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AABFD-6DA0-9B43-8C66-24E31D99760C}"/>
              </a:ext>
            </a:extLst>
          </p:cNvPr>
          <p:cNvSpPr/>
          <p:nvPr userDrawn="1"/>
        </p:nvSpPr>
        <p:spPr>
          <a:xfrm>
            <a:off x="5796951" y="6021238"/>
            <a:ext cx="6391874" cy="836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EFAB906-FF68-0D42-A6B7-BA872E8BE55C}"/>
              </a:ext>
            </a:extLst>
          </p:cNvPr>
          <p:cNvSpPr/>
          <p:nvPr userDrawn="1"/>
        </p:nvSpPr>
        <p:spPr>
          <a:xfrm rot="18924584">
            <a:off x="2545594" y="2597564"/>
            <a:ext cx="11066325" cy="2229593"/>
          </a:xfrm>
          <a:custGeom>
            <a:avLst/>
            <a:gdLst>
              <a:gd name="connsiteX0" fmla="*/ 9690327 w 11066325"/>
              <a:gd name="connsiteY0" fmla="*/ 0 h 2229593"/>
              <a:gd name="connsiteX1" fmla="*/ 11066325 w 11066325"/>
              <a:gd name="connsiteY1" fmla="*/ 1356456 h 2229593"/>
              <a:gd name="connsiteX2" fmla="*/ 10274531 w 11066325"/>
              <a:gd name="connsiteY2" fmla="*/ 2159656 h 2229593"/>
              <a:gd name="connsiteX3" fmla="*/ 10274531 w 11066325"/>
              <a:gd name="connsiteY3" fmla="*/ 2159657 h 2229593"/>
              <a:gd name="connsiteX4" fmla="*/ 10274173 w 11066325"/>
              <a:gd name="connsiteY4" fmla="*/ 2160019 h 2229593"/>
              <a:gd name="connsiteX5" fmla="*/ 10273811 w 11066325"/>
              <a:gd name="connsiteY5" fmla="*/ 2159662 h 2229593"/>
              <a:gd name="connsiteX6" fmla="*/ 2183257 w 11066325"/>
              <a:gd name="connsiteY6" fmla="*/ 2229593 h 2229593"/>
              <a:gd name="connsiteX7" fmla="*/ 0 w 11066325"/>
              <a:gd name="connsiteY7" fmla="*/ 77341 h 2229593"/>
              <a:gd name="connsiteX8" fmla="*/ 8091275 w 11066325"/>
              <a:gd name="connsiteY8" fmla="*/ 7404 h 2229593"/>
              <a:gd name="connsiteX9" fmla="*/ 8093992 w 11066325"/>
              <a:gd name="connsiteY9" fmla="*/ 10082 h 2229593"/>
              <a:gd name="connsiteX10" fmla="*/ 8280407 w 11066325"/>
              <a:gd name="connsiteY10" fmla="*/ 10082 h 2229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66325" h="2229593">
                <a:moveTo>
                  <a:pt x="9690327" y="0"/>
                </a:moveTo>
                <a:lnTo>
                  <a:pt x="11066325" y="1356456"/>
                </a:lnTo>
                <a:lnTo>
                  <a:pt x="10274531" y="2159656"/>
                </a:lnTo>
                <a:lnTo>
                  <a:pt x="10274531" y="2159657"/>
                </a:lnTo>
                <a:lnTo>
                  <a:pt x="10274173" y="2160019"/>
                </a:lnTo>
                <a:lnTo>
                  <a:pt x="10273811" y="2159662"/>
                </a:lnTo>
                <a:lnTo>
                  <a:pt x="2183257" y="2229593"/>
                </a:lnTo>
                <a:lnTo>
                  <a:pt x="0" y="77341"/>
                </a:lnTo>
                <a:lnTo>
                  <a:pt x="8091275" y="7404"/>
                </a:lnTo>
                <a:lnTo>
                  <a:pt x="8093992" y="10082"/>
                </a:lnTo>
                <a:lnTo>
                  <a:pt x="8280407" y="10082"/>
                </a:lnTo>
                <a:close/>
              </a:path>
            </a:pathLst>
          </a:custGeom>
          <a:solidFill>
            <a:srgbClr val="0073E6"/>
          </a:solidFill>
          <a:ln w="980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E683AC8-69C8-9340-A0EA-997C0B874E2F}"/>
              </a:ext>
            </a:extLst>
          </p:cNvPr>
          <p:cNvSpPr/>
          <p:nvPr userDrawn="1"/>
        </p:nvSpPr>
        <p:spPr>
          <a:xfrm rot="5400000" flipH="1">
            <a:off x="6763005" y="1428902"/>
            <a:ext cx="5432611" cy="5425582"/>
          </a:xfrm>
          <a:custGeom>
            <a:avLst/>
            <a:gdLst>
              <a:gd name="connsiteX0" fmla="*/ 6957529 w 10673030"/>
              <a:gd name="connsiteY0" fmla="*/ 0 h 10659221"/>
              <a:gd name="connsiteX1" fmla="*/ 6957529 w 10673030"/>
              <a:gd name="connsiteY1" fmla="*/ 1 h 10659221"/>
              <a:gd name="connsiteX2" fmla="*/ 10673030 w 10673030"/>
              <a:gd name="connsiteY2" fmla="*/ 1 h 10659221"/>
              <a:gd name="connsiteX3" fmla="*/ 6984725 w 10673030"/>
              <a:gd name="connsiteY3" fmla="*/ 3688307 h 10659221"/>
              <a:gd name="connsiteX4" fmla="*/ 6957529 w 10673030"/>
              <a:gd name="connsiteY4" fmla="*/ 3688307 h 10659221"/>
              <a:gd name="connsiteX5" fmla="*/ 6957529 w 10673030"/>
              <a:gd name="connsiteY5" fmla="*/ 3722425 h 10659221"/>
              <a:gd name="connsiteX6" fmla="*/ 0 w 10673030"/>
              <a:gd name="connsiteY6" fmla="*/ 10659221 h 10659221"/>
              <a:gd name="connsiteX7" fmla="*/ 0 w 10673030"/>
              <a:gd name="connsiteY7" fmla="*/ 6936797 h 10659221"/>
              <a:gd name="connsiteX8" fmla="*/ 6956909 w 10673030"/>
              <a:gd name="connsiteY8" fmla="*/ 619 h 10659221"/>
              <a:gd name="connsiteX9" fmla="*/ 6956909 w 10673030"/>
              <a:gd name="connsiteY9" fmla="*/ 1 h 10659221"/>
              <a:gd name="connsiteX10" fmla="*/ 6957528 w 10673030"/>
              <a:gd name="connsiteY10" fmla="*/ 1 h 10659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73030" h="10659221">
                <a:moveTo>
                  <a:pt x="6957529" y="0"/>
                </a:moveTo>
                <a:lnTo>
                  <a:pt x="6957529" y="1"/>
                </a:lnTo>
                <a:lnTo>
                  <a:pt x="10673030" y="1"/>
                </a:lnTo>
                <a:lnTo>
                  <a:pt x="6984725" y="3688307"/>
                </a:lnTo>
                <a:lnTo>
                  <a:pt x="6957529" y="3688307"/>
                </a:lnTo>
                <a:lnTo>
                  <a:pt x="6957529" y="3722425"/>
                </a:lnTo>
                <a:lnTo>
                  <a:pt x="0" y="10659221"/>
                </a:lnTo>
                <a:lnTo>
                  <a:pt x="0" y="6936797"/>
                </a:lnTo>
                <a:lnTo>
                  <a:pt x="6956909" y="619"/>
                </a:lnTo>
                <a:lnTo>
                  <a:pt x="6956909" y="1"/>
                </a:lnTo>
                <a:lnTo>
                  <a:pt x="6957528" y="1"/>
                </a:lnTo>
                <a:close/>
              </a:path>
            </a:pathLst>
          </a:custGeom>
          <a:solidFill>
            <a:srgbClr val="ECE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1691640"/>
            <a:ext cx="11274552" cy="4050792"/>
          </a:xfrm>
        </p:spPr>
        <p:txBody>
          <a:bodyPr/>
          <a:lstStyle>
            <a:lvl1pPr marL="350838" indent="-339725">
              <a:spcBef>
                <a:spcPts val="1800"/>
              </a:spcBef>
              <a:buClr>
                <a:srgbClr val="0073E6"/>
              </a:buClr>
              <a:buFont typeface="+mj-lt"/>
              <a:buAutoNum type="arabicPeriod"/>
              <a:tabLst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7DA728-F480-3845-9696-2FBB2A72B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FE4283-D042-67F6-1E50-43B4DA5B65EC}"/>
              </a:ext>
            </a:extLst>
          </p:cNvPr>
          <p:cNvSpPr txBox="1"/>
          <p:nvPr userDrawn="1"/>
        </p:nvSpPr>
        <p:spPr>
          <a:xfrm>
            <a:off x="-114300" y="127808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310954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-1col-5D-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A4A43-28A6-E74E-90C9-65ACF56B398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20FCE44B-78D6-5C4A-82ED-F2551E5278E6}"/>
              </a:ext>
            </a:extLst>
          </p:cNvPr>
          <p:cNvSpPr/>
          <p:nvPr userDrawn="1"/>
        </p:nvSpPr>
        <p:spPr>
          <a:xfrm>
            <a:off x="0" y="0"/>
            <a:ext cx="4586528" cy="6871199"/>
          </a:xfrm>
          <a:custGeom>
            <a:avLst/>
            <a:gdLst>
              <a:gd name="connsiteX0" fmla="*/ 0 w 4586528"/>
              <a:gd name="connsiteY0" fmla="*/ 0 h 6858000"/>
              <a:gd name="connsiteX1" fmla="*/ 450495 w 4586528"/>
              <a:gd name="connsiteY1" fmla="*/ 0 h 6858000"/>
              <a:gd name="connsiteX2" fmla="*/ 3554542 w 4586528"/>
              <a:gd name="connsiteY2" fmla="*/ 0 h 6858000"/>
              <a:gd name="connsiteX3" fmla="*/ 4005037 w 4586528"/>
              <a:gd name="connsiteY3" fmla="*/ 0 h 6858000"/>
              <a:gd name="connsiteX4" fmla="*/ 4586528 w 4586528"/>
              <a:gd name="connsiteY4" fmla="*/ 6858000 h 6858000"/>
              <a:gd name="connsiteX5" fmla="*/ 4136033 w 4586528"/>
              <a:gd name="connsiteY5" fmla="*/ 6858000 h 6858000"/>
              <a:gd name="connsiteX6" fmla="*/ 450495 w 4586528"/>
              <a:gd name="connsiteY6" fmla="*/ 6858000 h 6858000"/>
              <a:gd name="connsiteX7" fmla="*/ 0 w 4586528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86528" h="6858000">
                <a:moveTo>
                  <a:pt x="0" y="0"/>
                </a:moveTo>
                <a:lnTo>
                  <a:pt x="450495" y="0"/>
                </a:lnTo>
                <a:lnTo>
                  <a:pt x="3554542" y="0"/>
                </a:lnTo>
                <a:lnTo>
                  <a:pt x="4005037" y="0"/>
                </a:lnTo>
                <a:lnTo>
                  <a:pt x="4586528" y="6858000"/>
                </a:lnTo>
                <a:lnTo>
                  <a:pt x="4136033" y="6858000"/>
                </a:lnTo>
                <a:lnTo>
                  <a:pt x="4504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1FEA5591-1DA5-BA49-8DAA-A31C5FC41EE6}"/>
              </a:ext>
            </a:extLst>
          </p:cNvPr>
          <p:cNvSpPr/>
          <p:nvPr userDrawn="1"/>
        </p:nvSpPr>
        <p:spPr>
          <a:xfrm>
            <a:off x="3861996" y="0"/>
            <a:ext cx="897850" cy="6875459"/>
          </a:xfrm>
          <a:custGeom>
            <a:avLst/>
            <a:gdLst>
              <a:gd name="connsiteX0" fmla="*/ 0 w 823031"/>
              <a:gd name="connsiteY0" fmla="*/ 0 h 6858000"/>
              <a:gd name="connsiteX1" fmla="*/ 241540 w 823031"/>
              <a:gd name="connsiteY1" fmla="*/ 0 h 6858000"/>
              <a:gd name="connsiteX2" fmla="*/ 823031 w 823031"/>
              <a:gd name="connsiteY2" fmla="*/ 6858000 h 6858000"/>
              <a:gd name="connsiteX3" fmla="*/ 581491 w 823031"/>
              <a:gd name="connsiteY3" fmla="*/ 6858000 h 6858000"/>
              <a:gd name="connsiteX4" fmla="*/ 0 w 823031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031" h="6858000">
                <a:moveTo>
                  <a:pt x="0" y="0"/>
                </a:moveTo>
                <a:lnTo>
                  <a:pt x="241540" y="0"/>
                </a:lnTo>
                <a:lnTo>
                  <a:pt x="823031" y="6858000"/>
                </a:lnTo>
                <a:lnTo>
                  <a:pt x="581491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739BE9A-9F54-F149-BD40-27D43B4AC943}"/>
              </a:ext>
            </a:extLst>
          </p:cNvPr>
          <p:cNvCxnSpPr>
            <a:cxnSpLocks/>
          </p:cNvCxnSpPr>
          <p:nvPr userDrawn="1"/>
        </p:nvCxnSpPr>
        <p:spPr>
          <a:xfrm>
            <a:off x="543089" y="3303859"/>
            <a:ext cx="2274281" cy="0"/>
          </a:xfrm>
          <a:prstGeom prst="line">
            <a:avLst/>
          </a:prstGeom>
          <a:ln w="12700">
            <a:solidFill>
              <a:srgbClr val="007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595" y="2199845"/>
            <a:ext cx="3104449" cy="636540"/>
          </a:xfrm>
        </p:spPr>
        <p:txBody>
          <a:bodyPr/>
          <a:lstStyle>
            <a:lvl1pPr>
              <a:defRPr sz="3000" b="1"/>
            </a:lvl1pPr>
          </a:lstStyle>
          <a:p>
            <a:r>
              <a:rPr lang="en-US"/>
              <a:t>DNA Header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F6B58-4984-4C3A-A106-EA6C4686C9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3089" y="3554141"/>
            <a:ext cx="3104449" cy="365760"/>
          </a:xfrm>
        </p:spPr>
        <p:txBody>
          <a:bodyPr/>
          <a:lstStyle>
            <a:lvl1pPr marL="14288" indent="-14288" algn="l">
              <a:spcBef>
                <a:spcPts val="2400"/>
              </a:spcBef>
              <a:buClr>
                <a:schemeClr val="accent1"/>
              </a:buClr>
              <a:buNone/>
              <a:tabLst/>
              <a:defRPr sz="2200" b="1"/>
            </a:lvl1pPr>
          </a:lstStyle>
          <a:p>
            <a:pPr lvl="0"/>
            <a:r>
              <a:rPr lang="en-US"/>
              <a:t>DNA Subhead</a:t>
            </a:r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2BCD5718-8DE5-774D-B0CF-AE8288A8F98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371820" y="520801"/>
            <a:ext cx="771390" cy="774492"/>
          </a:xfrm>
          <a:noFill/>
        </p:spPr>
        <p:txBody>
          <a:bodyPr tIns="0" rIns="0" bIns="91440" anchor="ctr" anchorCtr="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6921EFB9-5549-D743-9556-D8FA53E0FFAE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162770" y="520801"/>
            <a:ext cx="771390" cy="774492"/>
          </a:xfrm>
          <a:noFill/>
        </p:spPr>
        <p:txBody>
          <a:bodyPr tIns="0" rIns="0" bIns="91440" anchor="ctr" anchorCtr="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9C2A2B36-F1F9-EC49-9F69-2BBD5359A40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371820" y="2706062"/>
            <a:ext cx="771390" cy="774492"/>
          </a:xfrm>
          <a:noFill/>
        </p:spPr>
        <p:txBody>
          <a:bodyPr tIns="0" rIns="0" bIns="91440" anchor="ctr" anchorCtr="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FAED0217-D12B-DC48-B922-A35AC11AA2A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162770" y="2706062"/>
            <a:ext cx="771390" cy="774492"/>
          </a:xfrm>
          <a:noFill/>
        </p:spPr>
        <p:txBody>
          <a:bodyPr tIns="0" rIns="0" bIns="91440" anchor="ctr" anchorCtr="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7F763601-4065-4342-A3B3-8CD7C5FD5E7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371820" y="4844828"/>
            <a:ext cx="771390" cy="774492"/>
          </a:xfrm>
          <a:noFill/>
        </p:spPr>
        <p:txBody>
          <a:bodyPr tIns="0" rIns="0" bIns="91440" anchor="ctr" anchorCtr="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4A0C962D-FCC6-DC46-A9B1-95B9BBDFD2EE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162770" y="4844828"/>
            <a:ext cx="771390" cy="774492"/>
          </a:xfrm>
          <a:noFill/>
        </p:spPr>
        <p:txBody>
          <a:bodyPr tIns="0" rIns="0" bIns="91440" anchor="ctr" anchorCtr="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3DE8E14D-C1FB-B140-AB53-00B36638EB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46781" y="1411838"/>
            <a:ext cx="2003588" cy="874162"/>
          </a:xfrm>
        </p:spPr>
        <p:txBody>
          <a:bodyPr/>
          <a:lstStyle>
            <a:lvl1pPr marL="12700" indent="-12700"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2700" indent="0">
              <a:spcBef>
                <a:spcPts val="600"/>
              </a:spcBef>
              <a:buNone/>
              <a:tabLst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397C614D-BCEE-9A4A-B7AA-CA852A44BD6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46781" y="3565952"/>
            <a:ext cx="2003588" cy="874163"/>
          </a:xfrm>
        </p:spPr>
        <p:txBody>
          <a:bodyPr/>
          <a:lstStyle>
            <a:lvl1pPr marL="12700" indent="-12700"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2700" indent="0">
              <a:spcBef>
                <a:spcPts val="600"/>
              </a:spcBef>
              <a:buNone/>
              <a:tabLst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08ADE499-03F8-434C-9FF0-AF6FE34BF10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46781" y="5720068"/>
            <a:ext cx="2003588" cy="874163"/>
          </a:xfrm>
        </p:spPr>
        <p:txBody>
          <a:bodyPr/>
          <a:lstStyle>
            <a:lvl1pPr marL="12700" indent="-12700"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2700" indent="0">
              <a:spcBef>
                <a:spcPts val="600"/>
              </a:spcBef>
              <a:buNone/>
              <a:tabLst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1446F247-B7E7-C347-9650-D11E49320B3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36265" y="1411838"/>
            <a:ext cx="2003588" cy="874162"/>
          </a:xfrm>
        </p:spPr>
        <p:txBody>
          <a:bodyPr/>
          <a:lstStyle>
            <a:lvl1pPr marL="12700" indent="-12700"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2700" indent="0">
              <a:spcBef>
                <a:spcPts val="600"/>
              </a:spcBef>
              <a:buNone/>
              <a:tabLst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83C19203-A636-724E-A139-B017B193CEE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36265" y="3574746"/>
            <a:ext cx="2003588" cy="874162"/>
          </a:xfrm>
        </p:spPr>
        <p:txBody>
          <a:bodyPr/>
          <a:lstStyle>
            <a:lvl1pPr marL="12700" indent="-12700"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2700" indent="0">
              <a:spcBef>
                <a:spcPts val="600"/>
              </a:spcBef>
              <a:buNone/>
              <a:tabLst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83781645-A0D9-394A-B69B-58C4425F340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136265" y="5728861"/>
            <a:ext cx="2003588" cy="874162"/>
          </a:xfrm>
        </p:spPr>
        <p:txBody>
          <a:bodyPr/>
          <a:lstStyle>
            <a:lvl1pPr marL="12700" indent="-12700"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2700" indent="0">
              <a:spcBef>
                <a:spcPts val="600"/>
              </a:spcBef>
              <a:buNone/>
              <a:tabLst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63FCA6F-3CF1-0C4F-EB43-1DBC6FEA3210}"/>
              </a:ext>
            </a:extLst>
          </p:cNvPr>
          <p:cNvSpPr txBox="1">
            <a:spLocks/>
          </p:cNvSpPr>
          <p:nvPr userDrawn="1"/>
        </p:nvSpPr>
        <p:spPr>
          <a:xfrm>
            <a:off x="0" y="6395205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8E929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</p:spTree>
    <p:extLst>
      <p:ext uri="{BB962C8B-B14F-4D97-AF65-F5344CB8AC3E}">
        <p14:creationId xmlns:p14="http://schemas.microsoft.com/office/powerpoint/2010/main" val="83596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-1col-5D-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440" y="390996"/>
            <a:ext cx="7332007" cy="733164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Headline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C387A1B-918E-AB41-876B-115FEE0A94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3A4E7B37-3CC6-4141-BEE2-72932ACE87DB}"/>
              </a:ext>
            </a:extLst>
          </p:cNvPr>
          <p:cNvSpPr/>
          <p:nvPr userDrawn="1"/>
        </p:nvSpPr>
        <p:spPr>
          <a:xfrm rot="10800000">
            <a:off x="9813285" y="-1129"/>
            <a:ext cx="2388609" cy="1378108"/>
          </a:xfrm>
          <a:prstGeom prst="rtTriangle">
            <a:avLst/>
          </a:pr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B1B3178F-351A-CD46-8718-D91FAC1DA04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1430316" y="218868"/>
            <a:ext cx="511175" cy="511175"/>
          </a:xfrm>
        </p:spPr>
        <p:txBody>
          <a:bodyPr/>
          <a:lstStyle>
            <a:lvl1pPr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636FE332-6BF6-C34A-8A1D-07A2CE733972}"/>
              </a:ext>
            </a:extLst>
          </p:cNvPr>
          <p:cNvSpPr/>
          <p:nvPr userDrawn="1"/>
        </p:nvSpPr>
        <p:spPr>
          <a:xfrm flipH="1">
            <a:off x="5025994" y="2717864"/>
            <a:ext cx="7175899" cy="4140135"/>
          </a:xfrm>
          <a:prstGeom prst="rtTriangle">
            <a:avLst/>
          </a:prstGeom>
          <a:solidFill>
            <a:srgbClr val="C3C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5442" y="5152163"/>
            <a:ext cx="4327472" cy="872120"/>
          </a:xfrm>
        </p:spPr>
        <p:txBody>
          <a:bodyPr/>
          <a:lstStyle>
            <a:lvl1pPr>
              <a:buNone/>
              <a:defRPr sz="2200">
                <a:solidFill>
                  <a:srgbClr val="0073E6"/>
                </a:solidFill>
              </a:defRPr>
            </a:lvl1pPr>
            <a:lvl2pPr marL="12700" indent="-12700">
              <a:spcBef>
                <a:spcPts val="1200"/>
              </a:spcBef>
              <a:buNone/>
              <a:tabLst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tagline 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3542E7B-D9A7-1446-AEAA-D8641457A0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9261" y="1913085"/>
            <a:ext cx="3459253" cy="3635375"/>
          </a:xfrm>
        </p:spPr>
        <p:txBody>
          <a:bodyPr/>
          <a:lstStyle>
            <a:lvl1pPr>
              <a:buNone/>
              <a:defRPr sz="2800">
                <a:solidFill>
                  <a:schemeClr val="bg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rgbClr val="0073E6"/>
                </a:solidFill>
              </a:defRPr>
            </a:lvl2pPr>
            <a:lvl3pPr marL="180975" indent="-180975">
              <a:spcBef>
                <a:spcPts val="1800"/>
              </a:spcBef>
              <a:buClr>
                <a:srgbClr val="0073E6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Subhead 2</a:t>
            </a:r>
          </a:p>
          <a:p>
            <a:pPr lvl="2"/>
            <a:r>
              <a:rPr lang="en-US"/>
              <a:t>Bullet copy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BDECFA0F-C00A-D743-8483-E45716601A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38074" y="2916454"/>
            <a:ext cx="3276373" cy="2632006"/>
          </a:xfrm>
        </p:spPr>
        <p:txBody>
          <a:bodyPr/>
          <a:lstStyle>
            <a:lvl1pPr marL="180975" indent="-180975">
              <a:buClr>
                <a:srgbClr val="0073E6"/>
              </a:buClr>
              <a:buFont typeface="Arial" panose="020B0604020202020204" pitchFamily="34" charset="0"/>
              <a:buChar char="•"/>
              <a:tabLst/>
              <a:defRPr sz="1400">
                <a:solidFill>
                  <a:schemeClr val="bg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Bullet copy</a:t>
            </a:r>
          </a:p>
        </p:txBody>
      </p:sp>
    </p:spTree>
    <p:extLst>
      <p:ext uri="{BB962C8B-B14F-4D97-AF65-F5344CB8AC3E}">
        <p14:creationId xmlns:p14="http://schemas.microsoft.com/office/powerpoint/2010/main" val="263089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2FFD90E-4E7B-0E42-A550-FAFDBAF29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063" y="2111375"/>
            <a:ext cx="2894704" cy="1285433"/>
          </a:xfrm>
        </p:spPr>
        <p:txBody>
          <a:bodyPr/>
          <a:lstStyle>
            <a:lvl1pPr marL="12700" indent="-12700">
              <a:buNone/>
              <a:tabLst/>
              <a:defRPr sz="1800" b="1"/>
            </a:lvl1pPr>
            <a:lvl2pPr marL="12700" indent="0">
              <a:spcBef>
                <a:spcPts val="24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EB6535C7-1134-2D4A-8AA4-D1CF265857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47987" y="2111375"/>
            <a:ext cx="2894704" cy="1285433"/>
          </a:xfrm>
        </p:spPr>
        <p:txBody>
          <a:bodyPr/>
          <a:lstStyle>
            <a:lvl1pPr marL="12700" indent="-12700">
              <a:buNone/>
              <a:tabLst/>
              <a:defRPr sz="1800" b="1"/>
            </a:lvl1pPr>
            <a:lvl2pPr marL="12700" indent="0">
              <a:spcBef>
                <a:spcPts val="24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FC7E2220-7DE6-3C4C-A2F9-4DC7BE9C35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27911" y="2111375"/>
            <a:ext cx="2894704" cy="1285433"/>
          </a:xfrm>
        </p:spPr>
        <p:txBody>
          <a:bodyPr/>
          <a:lstStyle>
            <a:lvl1pPr marL="12700" indent="-12700">
              <a:buNone/>
              <a:tabLst/>
              <a:defRPr sz="1800" b="1"/>
            </a:lvl1pPr>
            <a:lvl2pPr marL="12700" indent="0">
              <a:spcBef>
                <a:spcPts val="24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3AA0A2BD-CD84-9C4A-8212-14603ED019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8063" y="4352540"/>
            <a:ext cx="2894704" cy="1495886"/>
          </a:xfrm>
        </p:spPr>
        <p:txBody>
          <a:bodyPr/>
          <a:lstStyle>
            <a:lvl1pPr marL="12700" indent="-12700">
              <a:buNone/>
              <a:tabLst/>
              <a:defRPr sz="1800" b="1"/>
            </a:lvl1pPr>
            <a:lvl2pPr marL="12700" indent="0">
              <a:spcBef>
                <a:spcPts val="24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CCE6F24-1993-FF47-BFD6-40DBB472FF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47987" y="4352540"/>
            <a:ext cx="2894704" cy="1495886"/>
          </a:xfrm>
        </p:spPr>
        <p:txBody>
          <a:bodyPr/>
          <a:lstStyle>
            <a:lvl1pPr marL="12700" indent="-12700">
              <a:buNone/>
              <a:tabLst/>
              <a:defRPr sz="1800" b="1"/>
            </a:lvl1pPr>
            <a:lvl2pPr marL="12700" indent="0">
              <a:spcBef>
                <a:spcPts val="24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5F34AB5-3FE2-B24F-BAF0-6AC0FDE429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27911" y="4352540"/>
            <a:ext cx="2894704" cy="1495886"/>
          </a:xfrm>
        </p:spPr>
        <p:txBody>
          <a:bodyPr/>
          <a:lstStyle>
            <a:lvl1pPr marL="12700" indent="-12700">
              <a:buNone/>
              <a:tabLst/>
              <a:defRPr sz="1800" b="1"/>
            </a:lvl1pPr>
            <a:lvl2pPr marL="12700" indent="0">
              <a:spcBef>
                <a:spcPts val="24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A387F7A4-BD2A-3246-AD12-4B1729E1745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325" y="1384673"/>
            <a:ext cx="617538" cy="619125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3" name="Picture Placeholder 21">
            <a:extLst>
              <a:ext uri="{FF2B5EF4-FFF2-40B4-BE49-F238E27FC236}">
                <a16:creationId xmlns:a16="http://schemas.microsoft.com/office/drawing/2014/main" id="{B6BEABD9-E495-9448-9621-5466C3D8568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747987" y="1384673"/>
            <a:ext cx="617538" cy="619125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4" name="Picture Placeholder 21">
            <a:extLst>
              <a:ext uri="{FF2B5EF4-FFF2-40B4-BE49-F238E27FC236}">
                <a16:creationId xmlns:a16="http://schemas.microsoft.com/office/drawing/2014/main" id="{4817E008-D798-584C-84D2-C8ACF0F980A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939713" y="1384673"/>
            <a:ext cx="617538" cy="619125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5" name="Picture Placeholder 21">
            <a:extLst>
              <a:ext uri="{FF2B5EF4-FFF2-40B4-BE49-F238E27FC236}">
                <a16:creationId xmlns:a16="http://schemas.microsoft.com/office/drawing/2014/main" id="{FB7F2DA9-8E7E-A540-A934-8B97E95491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68325" y="3643779"/>
            <a:ext cx="617538" cy="619125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6" name="Picture Placeholder 21">
            <a:extLst>
              <a:ext uri="{FF2B5EF4-FFF2-40B4-BE49-F238E27FC236}">
                <a16:creationId xmlns:a16="http://schemas.microsoft.com/office/drawing/2014/main" id="{170FE604-57C0-DA4B-8C11-0439A64159A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747987" y="3643779"/>
            <a:ext cx="617538" cy="619125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7" name="Picture Placeholder 21">
            <a:extLst>
              <a:ext uri="{FF2B5EF4-FFF2-40B4-BE49-F238E27FC236}">
                <a16:creationId xmlns:a16="http://schemas.microsoft.com/office/drawing/2014/main" id="{0FD53E96-C4CF-A84E-9FCB-9BA04FD4637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939713" y="3643779"/>
            <a:ext cx="617538" cy="619125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8" name="AutoShape 2">
            <a:extLst>
              <a:ext uri="{FF2B5EF4-FFF2-40B4-BE49-F238E27FC236}">
                <a16:creationId xmlns:a16="http://schemas.microsoft.com/office/drawing/2014/main" id="{34A30A17-52B8-7B47-BCB3-EFBD831E0628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2825" y="6340476"/>
            <a:ext cx="6096000" cy="517525"/>
          </a:xfrm>
          <a:prstGeom prst="rtTriangle">
            <a:avLst/>
          </a:prstGeom>
          <a:solidFill>
            <a:srgbClr val="0073E6"/>
          </a:soli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7EC5B7DC-892D-9B49-8EF0-C2A9425BAA9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0206038" y="1384300"/>
            <a:ext cx="1600200" cy="4464050"/>
          </a:xfrm>
        </p:spPr>
        <p:txBody>
          <a:bodyPr tIns="182880"/>
          <a:lstStyle>
            <a:lvl1pPr marL="11113" indent="-11113" algn="ctr">
              <a:buNone/>
              <a:tabLst/>
              <a:defRPr sz="1400"/>
            </a:lvl1pPr>
          </a:lstStyle>
          <a:p>
            <a:r>
              <a:rPr lang="en-US"/>
              <a:t>product photo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730A1E81-6582-9840-BCE4-4B02D8817993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190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ontent-1col-5D-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440" y="390996"/>
            <a:ext cx="7332007" cy="733164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5442" y="5152163"/>
            <a:ext cx="4327472" cy="872120"/>
          </a:xfrm>
        </p:spPr>
        <p:txBody>
          <a:bodyPr/>
          <a:lstStyle>
            <a:lvl1pPr>
              <a:buNone/>
              <a:defRPr sz="2200">
                <a:solidFill>
                  <a:srgbClr val="0073E6"/>
                </a:solidFill>
              </a:defRPr>
            </a:lvl1pPr>
            <a:lvl2pPr marL="12700" indent="-12700">
              <a:spcBef>
                <a:spcPts val="1200"/>
              </a:spcBef>
              <a:buNone/>
              <a:tabLst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tagline 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3542E7B-D9A7-1446-AEAA-D8641457A0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9261" y="1913085"/>
            <a:ext cx="3459253" cy="3635375"/>
          </a:xfrm>
        </p:spPr>
        <p:txBody>
          <a:bodyPr/>
          <a:lstStyle>
            <a:lvl1pPr>
              <a:buNone/>
              <a:defRPr sz="2800">
                <a:solidFill>
                  <a:schemeClr val="bg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rgbClr val="0073E6"/>
                </a:solidFill>
              </a:defRPr>
            </a:lvl2pPr>
            <a:lvl3pPr marL="180975" indent="-180975">
              <a:spcBef>
                <a:spcPts val="1800"/>
              </a:spcBef>
              <a:buClr>
                <a:srgbClr val="0073E6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Subhead 2</a:t>
            </a:r>
          </a:p>
          <a:p>
            <a:pPr lvl="2"/>
            <a:r>
              <a:rPr lang="en-US"/>
              <a:t>Bullet copy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BDECFA0F-C00A-D743-8483-E45716601A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38074" y="2916454"/>
            <a:ext cx="3276373" cy="2632006"/>
          </a:xfrm>
        </p:spPr>
        <p:txBody>
          <a:bodyPr/>
          <a:lstStyle>
            <a:lvl1pPr marL="180975" indent="-180975">
              <a:buClr>
                <a:srgbClr val="0073E6"/>
              </a:buClr>
              <a:buFont typeface="Arial" panose="020B0604020202020204" pitchFamily="34" charset="0"/>
              <a:buChar char="•"/>
              <a:tabLst/>
              <a:defRPr sz="1400">
                <a:solidFill>
                  <a:schemeClr val="bg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Bullet copy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1550D4B-53A9-7F46-840F-848F2364682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880599" y="0"/>
            <a:ext cx="2308226" cy="4294767"/>
          </a:xfrm>
          <a:custGeom>
            <a:avLst/>
            <a:gdLst>
              <a:gd name="connsiteX0" fmla="*/ 2308226 w 2308226"/>
              <a:gd name="connsiteY0" fmla="*/ 0 h 4294767"/>
              <a:gd name="connsiteX1" fmla="*/ 2308226 w 2308226"/>
              <a:gd name="connsiteY1" fmla="*/ 1338978 h 4294767"/>
              <a:gd name="connsiteX2" fmla="*/ 2308226 w 2308226"/>
              <a:gd name="connsiteY2" fmla="*/ 4294767 h 4294767"/>
              <a:gd name="connsiteX3" fmla="*/ 0 w 2308226"/>
              <a:gd name="connsiteY3" fmla="*/ 4294767 h 4294767"/>
              <a:gd name="connsiteX4" fmla="*/ 0 w 2308226"/>
              <a:gd name="connsiteY4" fmla="*/ 1338978 h 4294767"/>
              <a:gd name="connsiteX5" fmla="*/ 0 w 2308226"/>
              <a:gd name="connsiteY5" fmla="*/ 1338978 h 4294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226" h="4294767">
                <a:moveTo>
                  <a:pt x="2308226" y="0"/>
                </a:moveTo>
                <a:lnTo>
                  <a:pt x="2308226" y="1338978"/>
                </a:lnTo>
                <a:lnTo>
                  <a:pt x="2308226" y="4294767"/>
                </a:lnTo>
                <a:lnTo>
                  <a:pt x="0" y="4294767"/>
                </a:lnTo>
                <a:lnTo>
                  <a:pt x="0" y="1338978"/>
                </a:lnTo>
                <a:lnTo>
                  <a:pt x="0" y="1338978"/>
                </a:lnTo>
                <a:close/>
              </a:path>
            </a:pathLst>
          </a:custGeom>
          <a:solidFill>
            <a:srgbClr val="ECEEF2"/>
          </a:solidFill>
        </p:spPr>
        <p:txBody>
          <a:bodyPr wrap="square" lIns="0" bIns="914400" anchor="ctr" anchorCtr="0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78BBBA4-560D-8945-B562-F1FB66F33CD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230162" y="2812473"/>
            <a:ext cx="6973967" cy="4045527"/>
          </a:xfrm>
          <a:custGeom>
            <a:avLst/>
            <a:gdLst>
              <a:gd name="connsiteX0" fmla="*/ 6973967 w 6973967"/>
              <a:gd name="connsiteY0" fmla="*/ 0 h 4045527"/>
              <a:gd name="connsiteX1" fmla="*/ 6973967 w 6973967"/>
              <a:gd name="connsiteY1" fmla="*/ 4045527 h 4045527"/>
              <a:gd name="connsiteX2" fmla="*/ 0 w 6973967"/>
              <a:gd name="connsiteY2" fmla="*/ 4045527 h 4045527"/>
              <a:gd name="connsiteX3" fmla="*/ 0 w 6973967"/>
              <a:gd name="connsiteY3" fmla="*/ 4045526 h 404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73967" h="4045527">
                <a:moveTo>
                  <a:pt x="6973967" y="0"/>
                </a:moveTo>
                <a:lnTo>
                  <a:pt x="6973967" y="4045527"/>
                </a:lnTo>
                <a:lnTo>
                  <a:pt x="0" y="4045527"/>
                </a:lnTo>
                <a:lnTo>
                  <a:pt x="0" y="4045526"/>
                </a:lnTo>
                <a:close/>
              </a:path>
            </a:pathLst>
          </a:custGeom>
          <a:solidFill>
            <a:srgbClr val="C3C6CC"/>
          </a:solidFill>
        </p:spPr>
        <p:txBody>
          <a:bodyPr wrap="square" rIns="365760" bIns="274320" anchor="b" anchorCtr="0">
            <a:noAutofit/>
          </a:bodyPr>
          <a:lstStyle>
            <a:lvl1pPr algn="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D433B95C-A6A4-A84A-9A88-77BDA79CE831}"/>
              </a:ext>
            </a:extLst>
          </p:cNvPr>
          <p:cNvSpPr/>
          <p:nvPr userDrawn="1"/>
        </p:nvSpPr>
        <p:spPr>
          <a:xfrm flipV="1">
            <a:off x="9880599" y="-1131"/>
            <a:ext cx="2321296" cy="1340980"/>
          </a:xfrm>
          <a:prstGeom prst="rtTriangle">
            <a:avLst/>
          </a:pr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16">
            <a:extLst>
              <a:ext uri="{FF2B5EF4-FFF2-40B4-BE49-F238E27FC236}">
                <a16:creationId xmlns:a16="http://schemas.microsoft.com/office/drawing/2014/main" id="{4F06B66A-350C-5646-96E9-15BE6AD1FFA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079486" y="218868"/>
            <a:ext cx="511175" cy="511175"/>
          </a:xfrm>
        </p:spPr>
        <p:txBody>
          <a:bodyPr/>
          <a:lstStyle>
            <a:lvl1pPr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45419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ontent-1col-5D-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440" y="390996"/>
            <a:ext cx="7332007" cy="733164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Headline</a:t>
            </a: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B708DAE5-088B-664F-BF26-21353024B3E0}"/>
              </a:ext>
            </a:extLst>
          </p:cNvPr>
          <p:cNvSpPr/>
          <p:nvPr userDrawn="1"/>
        </p:nvSpPr>
        <p:spPr>
          <a:xfrm rot="10800000">
            <a:off x="9813285" y="-1129"/>
            <a:ext cx="2388609" cy="1378108"/>
          </a:xfrm>
          <a:prstGeom prst="rtTriangle">
            <a:avLst/>
          </a:pr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C46C322-501B-574C-B4D1-8B623E9504F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1430316" y="218868"/>
            <a:ext cx="511175" cy="511175"/>
          </a:xfrm>
        </p:spPr>
        <p:txBody>
          <a:bodyPr/>
          <a:lstStyle>
            <a:lvl1pPr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3542E7B-D9A7-1446-AEAA-D8641457A0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9262" y="1969150"/>
            <a:ext cx="1580032" cy="681286"/>
          </a:xfrm>
        </p:spPr>
        <p:txBody>
          <a:bodyPr/>
          <a:lstStyle>
            <a:lvl1pPr>
              <a:buNone/>
              <a:defRPr sz="2400" spc="0" baseline="0">
                <a:solidFill>
                  <a:schemeClr val="tx1"/>
                </a:solidFill>
              </a:defRPr>
            </a:lvl1pPr>
            <a:lvl2pPr marL="9525" indent="-9525">
              <a:spcBef>
                <a:spcPts val="400"/>
              </a:spcBef>
              <a:buNone/>
              <a:tabLst/>
              <a:defRPr sz="1600" b="1">
                <a:solidFill>
                  <a:srgbClr val="0073E6"/>
                </a:solidFill>
              </a:defRPr>
            </a:lvl2pPr>
            <a:lvl3pPr marL="180975" indent="-180975">
              <a:spcBef>
                <a:spcPts val="1800"/>
              </a:spcBef>
              <a:buClr>
                <a:schemeClr val="accent1"/>
              </a:buClr>
              <a:tabLst/>
              <a:defRPr sz="12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Subhead 2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BDECFA0F-C00A-D743-8483-E45716601A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29030" y="3264699"/>
            <a:ext cx="1692187" cy="346518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None/>
              <a:tabLst/>
              <a:defRPr sz="1400" b="1">
                <a:solidFill>
                  <a:schemeClr val="tx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7D9C9DF8-3FB4-7949-B602-B94E88F3BF7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29030" y="3980317"/>
            <a:ext cx="1692187" cy="346518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None/>
              <a:tabLst/>
              <a:defRPr sz="1400" b="1">
                <a:solidFill>
                  <a:schemeClr val="tx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A44EBB18-6DCB-7F4A-B8C3-16238E5E640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29030" y="4676056"/>
            <a:ext cx="1692187" cy="346518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None/>
              <a:tabLst/>
              <a:defRPr sz="1400" b="1">
                <a:solidFill>
                  <a:schemeClr val="tx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20" name="Text Placeholder 20">
            <a:extLst>
              <a:ext uri="{FF2B5EF4-FFF2-40B4-BE49-F238E27FC236}">
                <a16:creationId xmlns:a16="http://schemas.microsoft.com/office/drawing/2014/main" id="{F64AE7F2-EDD0-6E41-82AA-64504979716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29030" y="5391673"/>
            <a:ext cx="1692187" cy="346518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None/>
              <a:tabLst/>
              <a:defRPr sz="1400" b="1">
                <a:solidFill>
                  <a:schemeClr val="tx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C686FEE7-4052-F242-ACAC-E8E0DB5F25D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25117" y="3264699"/>
            <a:ext cx="1692187" cy="346518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None/>
              <a:tabLst/>
              <a:defRPr sz="1400" b="1">
                <a:solidFill>
                  <a:schemeClr val="tx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2A3ECEE8-B7EC-DC48-9C9D-AF7B902BF50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5117" y="3980317"/>
            <a:ext cx="1692187" cy="346518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None/>
              <a:tabLst/>
              <a:defRPr sz="1400" b="1">
                <a:solidFill>
                  <a:schemeClr val="tx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475A4BD0-D4B3-4740-B674-56EDEBA98CE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25117" y="4676056"/>
            <a:ext cx="1692187" cy="346518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None/>
              <a:tabLst/>
              <a:defRPr sz="1400" b="1">
                <a:solidFill>
                  <a:schemeClr val="tx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26" name="Text Placeholder 20">
            <a:extLst>
              <a:ext uri="{FF2B5EF4-FFF2-40B4-BE49-F238E27FC236}">
                <a16:creationId xmlns:a16="http://schemas.microsoft.com/office/drawing/2014/main" id="{C53D52F9-D238-CA4C-B05B-3CAABA0CC2F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5117" y="5391673"/>
            <a:ext cx="1692187" cy="346518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None/>
              <a:tabLst/>
              <a:defRPr sz="1400" b="1">
                <a:solidFill>
                  <a:schemeClr val="tx1"/>
                </a:solidFill>
              </a:defRPr>
            </a:lvl1pPr>
            <a:lvl2pPr marL="9525" indent="-9525">
              <a:spcBef>
                <a:spcPts val="0"/>
              </a:spcBef>
              <a:buNone/>
              <a:tabLst/>
              <a:defRPr sz="2200">
                <a:solidFill>
                  <a:schemeClr val="accent1"/>
                </a:solidFill>
              </a:defRPr>
            </a:lvl2pPr>
            <a:lvl3pPr marL="180975" indent="-180975">
              <a:spcBef>
                <a:spcPts val="1600"/>
              </a:spcBef>
              <a:buClr>
                <a:schemeClr val="accent1"/>
              </a:buClr>
              <a:tabLst/>
              <a:defRPr sz="14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</a:t>
            </a:r>
          </a:p>
        </p:txBody>
      </p:sp>
    </p:spTree>
    <p:extLst>
      <p:ext uri="{BB962C8B-B14F-4D97-AF65-F5344CB8AC3E}">
        <p14:creationId xmlns:p14="http://schemas.microsoft.com/office/powerpoint/2010/main" val="274296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ED1030-81DD-0A4F-9B28-57F08F2C59C0}"/>
              </a:ext>
            </a:extLst>
          </p:cNvPr>
          <p:cNvSpPr/>
          <p:nvPr userDrawn="1"/>
        </p:nvSpPr>
        <p:spPr>
          <a:xfrm>
            <a:off x="5774163" y="6131859"/>
            <a:ext cx="6414662" cy="7261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2FFD90E-4E7B-0E42-A550-FAFDBAF29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19393" y="1955237"/>
            <a:ext cx="1727956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8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A387F7A4-BD2A-3246-AD12-4B1729E1745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88950" y="1955237"/>
            <a:ext cx="506132" cy="507433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4F23DA97-A5E3-F648-9967-C4C974D682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10510" y="1955237"/>
            <a:ext cx="1727956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8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Picture Placeholder 21">
            <a:extLst>
              <a:ext uri="{FF2B5EF4-FFF2-40B4-BE49-F238E27FC236}">
                <a16:creationId xmlns:a16="http://schemas.microsoft.com/office/drawing/2014/main" id="{5B018F01-772D-2145-8E0D-A841195C6FD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380067" y="1955237"/>
            <a:ext cx="506132" cy="507433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A93FE822-40F8-8E44-B9D6-2E74B504741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88181" y="1955237"/>
            <a:ext cx="1727956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8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1" name="Picture Placeholder 21">
            <a:extLst>
              <a:ext uri="{FF2B5EF4-FFF2-40B4-BE49-F238E27FC236}">
                <a16:creationId xmlns:a16="http://schemas.microsoft.com/office/drawing/2014/main" id="{F553D3E2-3858-5843-B557-3EF16DCB0CB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257738" y="1955237"/>
            <a:ext cx="506132" cy="507433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2B9BFE1B-8850-2146-B5DE-AFA7F8F95D7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06193" y="1955237"/>
            <a:ext cx="1727956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8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3" name="Picture Placeholder 21">
            <a:extLst>
              <a:ext uri="{FF2B5EF4-FFF2-40B4-BE49-F238E27FC236}">
                <a16:creationId xmlns:a16="http://schemas.microsoft.com/office/drawing/2014/main" id="{F2AC5442-F88B-4A4C-9734-EF0C5CD55986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175750" y="1955237"/>
            <a:ext cx="506132" cy="507433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44" name="Text Placeholder 14">
            <a:extLst>
              <a:ext uri="{FF2B5EF4-FFF2-40B4-BE49-F238E27FC236}">
                <a16:creationId xmlns:a16="http://schemas.microsoft.com/office/drawing/2014/main" id="{7A08D290-47B9-BC43-A689-5C040E83FB6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119393" y="4120214"/>
            <a:ext cx="1727956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8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5" name="Picture Placeholder 21">
            <a:extLst>
              <a:ext uri="{FF2B5EF4-FFF2-40B4-BE49-F238E27FC236}">
                <a16:creationId xmlns:a16="http://schemas.microsoft.com/office/drawing/2014/main" id="{D017D840-C606-D347-B38A-DE5DC942CB1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88950" y="4120214"/>
            <a:ext cx="506132" cy="507433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46" name="Text Placeholder 14">
            <a:extLst>
              <a:ext uri="{FF2B5EF4-FFF2-40B4-BE49-F238E27FC236}">
                <a16:creationId xmlns:a16="http://schemas.microsoft.com/office/drawing/2014/main" id="{9B3DF35D-8F9E-404A-96C2-B5645535CC4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010510" y="4120214"/>
            <a:ext cx="1727956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8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7" name="Picture Placeholder 21">
            <a:extLst>
              <a:ext uri="{FF2B5EF4-FFF2-40B4-BE49-F238E27FC236}">
                <a16:creationId xmlns:a16="http://schemas.microsoft.com/office/drawing/2014/main" id="{1E991BE3-941B-A64C-A047-F3C1C35A2D9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3380067" y="4120214"/>
            <a:ext cx="506132" cy="507433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48" name="Text Placeholder 14">
            <a:extLst>
              <a:ext uri="{FF2B5EF4-FFF2-40B4-BE49-F238E27FC236}">
                <a16:creationId xmlns:a16="http://schemas.microsoft.com/office/drawing/2014/main" id="{3005F061-7C44-434E-8B4F-AD216BE9949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888181" y="4120214"/>
            <a:ext cx="1727956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8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9" name="Picture Placeholder 21">
            <a:extLst>
              <a:ext uri="{FF2B5EF4-FFF2-40B4-BE49-F238E27FC236}">
                <a16:creationId xmlns:a16="http://schemas.microsoft.com/office/drawing/2014/main" id="{19DD85D3-4E3B-864E-9FA9-282C8EA3373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257738" y="4120214"/>
            <a:ext cx="506132" cy="507433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50" name="Text Placeholder 14">
            <a:extLst>
              <a:ext uri="{FF2B5EF4-FFF2-40B4-BE49-F238E27FC236}">
                <a16:creationId xmlns:a16="http://schemas.microsoft.com/office/drawing/2014/main" id="{7978AD4F-8D28-E446-ABA1-2FBD0B2F73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06193" y="4120214"/>
            <a:ext cx="1727956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8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1" name="Picture Placeholder 21">
            <a:extLst>
              <a:ext uri="{FF2B5EF4-FFF2-40B4-BE49-F238E27FC236}">
                <a16:creationId xmlns:a16="http://schemas.microsoft.com/office/drawing/2014/main" id="{A60B2717-335C-7840-A100-275AA685B937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175750" y="4120214"/>
            <a:ext cx="506132" cy="507433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73D0EC18-8A12-4B4A-B4B2-C5F2A4C4C40A}"/>
              </a:ext>
            </a:extLst>
          </p:cNvPr>
          <p:cNvSpPr/>
          <p:nvPr userDrawn="1"/>
        </p:nvSpPr>
        <p:spPr>
          <a:xfrm>
            <a:off x="443910" y="5936567"/>
            <a:ext cx="11268047" cy="450166"/>
          </a:xfrm>
          <a:custGeom>
            <a:avLst/>
            <a:gdLst>
              <a:gd name="connsiteX0" fmla="*/ 346382 w 11268047"/>
              <a:gd name="connsiteY0" fmla="*/ 0 h 692765"/>
              <a:gd name="connsiteX1" fmla="*/ 2446657 w 11268047"/>
              <a:gd name="connsiteY1" fmla="*/ 0 h 692765"/>
              <a:gd name="connsiteX2" fmla="*/ 3101905 w 11268047"/>
              <a:gd name="connsiteY2" fmla="*/ 0 h 692765"/>
              <a:gd name="connsiteX3" fmla="*/ 5202179 w 11268047"/>
              <a:gd name="connsiteY3" fmla="*/ 0 h 692765"/>
              <a:gd name="connsiteX4" fmla="*/ 6065868 w 11268047"/>
              <a:gd name="connsiteY4" fmla="*/ 0 h 692765"/>
              <a:gd name="connsiteX5" fmla="*/ 8166142 w 11268047"/>
              <a:gd name="connsiteY5" fmla="*/ 0 h 692765"/>
              <a:gd name="connsiteX6" fmla="*/ 8821391 w 11268047"/>
              <a:gd name="connsiteY6" fmla="*/ 0 h 692765"/>
              <a:gd name="connsiteX7" fmla="*/ 10921665 w 11268047"/>
              <a:gd name="connsiteY7" fmla="*/ 0 h 692765"/>
              <a:gd name="connsiteX8" fmla="*/ 11268047 w 11268047"/>
              <a:gd name="connsiteY8" fmla="*/ 346383 h 692765"/>
              <a:gd name="connsiteX9" fmla="*/ 10921665 w 11268047"/>
              <a:gd name="connsiteY9" fmla="*/ 692765 h 692765"/>
              <a:gd name="connsiteX10" fmla="*/ 8821391 w 11268047"/>
              <a:gd name="connsiteY10" fmla="*/ 692765 h 692765"/>
              <a:gd name="connsiteX11" fmla="*/ 8166142 w 11268047"/>
              <a:gd name="connsiteY11" fmla="*/ 692765 h 692765"/>
              <a:gd name="connsiteX12" fmla="*/ 6065868 w 11268047"/>
              <a:gd name="connsiteY12" fmla="*/ 692765 h 692765"/>
              <a:gd name="connsiteX13" fmla="*/ 5202179 w 11268047"/>
              <a:gd name="connsiteY13" fmla="*/ 692765 h 692765"/>
              <a:gd name="connsiteX14" fmla="*/ 3101905 w 11268047"/>
              <a:gd name="connsiteY14" fmla="*/ 692765 h 692765"/>
              <a:gd name="connsiteX15" fmla="*/ 2446657 w 11268047"/>
              <a:gd name="connsiteY15" fmla="*/ 692765 h 692765"/>
              <a:gd name="connsiteX16" fmla="*/ 346382 w 11268047"/>
              <a:gd name="connsiteY16" fmla="*/ 692765 h 692765"/>
              <a:gd name="connsiteX17" fmla="*/ 0 w 11268047"/>
              <a:gd name="connsiteY17" fmla="*/ 346383 h 692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268047" h="692765">
                <a:moveTo>
                  <a:pt x="346382" y="0"/>
                </a:moveTo>
                <a:lnTo>
                  <a:pt x="2446657" y="0"/>
                </a:lnTo>
                <a:lnTo>
                  <a:pt x="3101905" y="0"/>
                </a:lnTo>
                <a:lnTo>
                  <a:pt x="5202179" y="0"/>
                </a:lnTo>
                <a:lnTo>
                  <a:pt x="6065868" y="0"/>
                </a:lnTo>
                <a:lnTo>
                  <a:pt x="8166142" y="0"/>
                </a:lnTo>
                <a:lnTo>
                  <a:pt x="8821391" y="0"/>
                </a:lnTo>
                <a:lnTo>
                  <a:pt x="10921665" y="0"/>
                </a:lnTo>
                <a:lnTo>
                  <a:pt x="11268047" y="346383"/>
                </a:lnTo>
                <a:lnTo>
                  <a:pt x="10921665" y="692765"/>
                </a:lnTo>
                <a:lnTo>
                  <a:pt x="8821391" y="692765"/>
                </a:lnTo>
                <a:lnTo>
                  <a:pt x="8166142" y="692765"/>
                </a:lnTo>
                <a:lnTo>
                  <a:pt x="6065868" y="692765"/>
                </a:lnTo>
                <a:lnTo>
                  <a:pt x="5202179" y="692765"/>
                </a:lnTo>
                <a:lnTo>
                  <a:pt x="3101905" y="692765"/>
                </a:lnTo>
                <a:lnTo>
                  <a:pt x="2446657" y="692765"/>
                </a:lnTo>
                <a:lnTo>
                  <a:pt x="346382" y="692765"/>
                </a:lnTo>
                <a:lnTo>
                  <a:pt x="0" y="3463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3AA0A2BD-CD84-9C4A-8212-14603ED019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6838" y="6021616"/>
            <a:ext cx="10135148" cy="280068"/>
          </a:xfrm>
        </p:spPr>
        <p:txBody>
          <a:bodyPr/>
          <a:lstStyle>
            <a:lvl1pPr marL="12700" indent="-12700" algn="ctr"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2700" indent="0">
              <a:spcBef>
                <a:spcPts val="240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83C97CED-5A3A-E942-8719-056A7047986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57081" y="932688"/>
            <a:ext cx="11225908" cy="365760"/>
          </a:xfrm>
        </p:spPr>
        <p:txBody>
          <a:bodyPr/>
          <a:lstStyle>
            <a:lvl1pPr marL="0" indent="0">
              <a:buNone/>
              <a:defRPr sz="2399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Click to enter subhead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8884E-882B-F349-8E0C-EEE061EDC840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9689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>
            <a:extLst>
              <a:ext uri="{FF2B5EF4-FFF2-40B4-BE49-F238E27FC236}">
                <a16:creationId xmlns:a16="http://schemas.microsoft.com/office/drawing/2014/main" id="{122100E0-29FD-CA42-BFC5-A286B7D9581C}"/>
              </a:ext>
            </a:extLst>
          </p:cNvPr>
          <p:cNvSpPr/>
          <p:nvPr userDrawn="1"/>
        </p:nvSpPr>
        <p:spPr>
          <a:xfrm rot="16200000" flipH="1">
            <a:off x="10302348" y="-487179"/>
            <a:ext cx="1409075" cy="2383436"/>
          </a:xfrm>
          <a:prstGeom prst="rtTriangle">
            <a:avLst/>
          </a:pr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163" y="392910"/>
            <a:ext cx="9211576" cy="644526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Headline</a:t>
            </a:r>
          </a:p>
        </p:txBody>
      </p:sp>
      <p:sp>
        <p:nvSpPr>
          <p:cNvPr id="61" name="Picture Placeholder 4">
            <a:extLst>
              <a:ext uri="{FF2B5EF4-FFF2-40B4-BE49-F238E27FC236}">
                <a16:creationId xmlns:a16="http://schemas.microsoft.com/office/drawing/2014/main" id="{F68CF85D-6495-324D-BC38-D2FE5E6B5E6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4529618" y="376054"/>
            <a:ext cx="4633541" cy="6219618"/>
          </a:xfrm>
        </p:spPr>
        <p:txBody>
          <a:bodyPr lIns="0" tIns="182880" rIns="182880" bIns="731520" anchor="ctr" anchorCtr="0"/>
          <a:lstStyle>
            <a:lvl1pPr marL="12700" indent="-12700" algn="ctr">
              <a:buNone/>
              <a:tabLst/>
              <a:defRPr sz="1600"/>
            </a:lvl1pPr>
          </a:lstStyle>
          <a:p>
            <a:r>
              <a:rPr lang="en-US"/>
              <a:t>Product Image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EA31F6-887C-B949-A8DC-3454B0525D4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427783" y="2145139"/>
            <a:ext cx="2694511" cy="897864"/>
          </a:xfrm>
        </p:spPr>
        <p:txBody>
          <a:bodyPr/>
          <a:lstStyle>
            <a:lvl1pPr marL="12700" indent="-12700">
              <a:buNone/>
              <a:tabLst/>
              <a:defRPr sz="1800" b="1"/>
            </a:lvl1pPr>
            <a:lvl2pPr marL="234950" indent="-220663"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Bullet Copy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B0A9378-EA03-9742-A5C9-FBC1496800EA}"/>
              </a:ext>
            </a:extLst>
          </p:cNvPr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14" name="Picture Placeholder 21">
            <a:extLst>
              <a:ext uri="{FF2B5EF4-FFF2-40B4-BE49-F238E27FC236}">
                <a16:creationId xmlns:a16="http://schemas.microsoft.com/office/drawing/2014/main" id="{3C5F13A6-84D5-C74D-8BFB-198184EFE51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1416952" y="151334"/>
            <a:ext cx="545199" cy="619125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A66351D-BFC6-3043-85DD-E1A10FF5485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427783" y="3689126"/>
            <a:ext cx="2694511" cy="897864"/>
          </a:xfrm>
        </p:spPr>
        <p:txBody>
          <a:bodyPr/>
          <a:lstStyle>
            <a:lvl1pPr marL="12700" indent="-12700">
              <a:buNone/>
              <a:tabLst/>
              <a:defRPr sz="1800" b="1"/>
            </a:lvl1pPr>
            <a:lvl2pPr marL="234950" indent="-220663"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Bullet Copy </a:t>
            </a:r>
          </a:p>
        </p:txBody>
      </p:sp>
      <p:sp>
        <p:nvSpPr>
          <p:cNvPr id="16" name="Picture Placeholder 21">
            <a:extLst>
              <a:ext uri="{FF2B5EF4-FFF2-40B4-BE49-F238E27FC236}">
                <a16:creationId xmlns:a16="http://schemas.microsoft.com/office/drawing/2014/main" id="{04BE8B49-CE23-394F-83E5-3A4E9D884804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69005" y="1920173"/>
            <a:ext cx="545199" cy="619125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en-US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79048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667555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83C97CED-5A3A-E942-8719-056A7047986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91215" y="1099936"/>
            <a:ext cx="11225908" cy="365760"/>
          </a:xfrm>
        </p:spPr>
        <p:txBody>
          <a:bodyPr/>
          <a:lstStyle>
            <a:lvl1pPr marL="0" indent="0">
              <a:buNone/>
              <a:defRPr lang="en-US" sz="2200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EA31F6-887C-B949-A8DC-3454B0525D4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57081" y="2167458"/>
            <a:ext cx="3612829" cy="220662"/>
          </a:xfrm>
        </p:spPr>
        <p:txBody>
          <a:bodyPr/>
          <a:lstStyle>
            <a:lvl1pPr marL="12700" indent="-12700">
              <a:buNone/>
              <a:tabLst/>
              <a:defRPr sz="1400" b="1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F17B4902-91D7-F24E-A7D9-96B65357C8A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73018" y="3466942"/>
            <a:ext cx="851828" cy="354945"/>
          </a:xfrm>
        </p:spPr>
        <p:txBody>
          <a:bodyPr/>
          <a:lstStyle>
            <a:lvl1pPr marL="12700" indent="-12700" algn="ctr">
              <a:buNone/>
              <a:tabLst/>
              <a:defRPr sz="1200" b="0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Description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85C039A-EF4E-904E-93B2-F9DFC6B702C5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1272808" y="2642111"/>
            <a:ext cx="1052248" cy="661812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52" name="Text Placeholder 3">
            <a:extLst>
              <a:ext uri="{FF2B5EF4-FFF2-40B4-BE49-F238E27FC236}">
                <a16:creationId xmlns:a16="http://schemas.microsoft.com/office/drawing/2014/main" id="{2EBF5704-B50B-F749-981F-311723ED1377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102050" y="522066"/>
            <a:ext cx="11225908" cy="365760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70D7BCE1-65C1-E94F-9D38-6AEE86E8F5D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3265614" y="3466942"/>
            <a:ext cx="851828" cy="354945"/>
          </a:xfrm>
        </p:spPr>
        <p:txBody>
          <a:bodyPr/>
          <a:lstStyle>
            <a:lvl1pPr marL="12700" indent="-12700" algn="ctr">
              <a:buNone/>
              <a:tabLst/>
              <a:defRPr sz="1200" b="0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Description</a:t>
            </a:r>
          </a:p>
        </p:txBody>
      </p:sp>
      <p:sp>
        <p:nvSpPr>
          <p:cNvPr id="56" name="Text Placeholder 6">
            <a:extLst>
              <a:ext uri="{FF2B5EF4-FFF2-40B4-BE49-F238E27FC236}">
                <a16:creationId xmlns:a16="http://schemas.microsoft.com/office/drawing/2014/main" id="{E84BB701-A6A1-DC49-8EB4-7B564F298540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5136944" y="3466942"/>
            <a:ext cx="851828" cy="354945"/>
          </a:xfrm>
        </p:spPr>
        <p:txBody>
          <a:bodyPr/>
          <a:lstStyle>
            <a:lvl1pPr marL="12700" indent="-12700" algn="ctr">
              <a:buNone/>
              <a:tabLst/>
              <a:defRPr sz="1200" b="0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Description</a:t>
            </a:r>
          </a:p>
        </p:txBody>
      </p:sp>
      <p:sp>
        <p:nvSpPr>
          <p:cNvPr id="57" name="Text Placeholder 6">
            <a:extLst>
              <a:ext uri="{FF2B5EF4-FFF2-40B4-BE49-F238E27FC236}">
                <a16:creationId xmlns:a16="http://schemas.microsoft.com/office/drawing/2014/main" id="{DBB9BB20-DF22-FA45-8A92-FB49D31F738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373018" y="5763575"/>
            <a:ext cx="851828" cy="354945"/>
          </a:xfrm>
        </p:spPr>
        <p:txBody>
          <a:bodyPr/>
          <a:lstStyle>
            <a:lvl1pPr marL="12700" indent="-12700" algn="ctr">
              <a:buNone/>
              <a:tabLst/>
              <a:defRPr sz="1200" b="0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Description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570395EE-E74C-CB44-9685-DF603992FCA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265614" y="5763575"/>
            <a:ext cx="851828" cy="354945"/>
          </a:xfrm>
        </p:spPr>
        <p:txBody>
          <a:bodyPr/>
          <a:lstStyle>
            <a:lvl1pPr marL="12700" indent="-12700" algn="ctr">
              <a:buNone/>
              <a:tabLst/>
              <a:defRPr sz="1200" b="0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Description</a:t>
            </a:r>
          </a:p>
        </p:txBody>
      </p:sp>
      <p:sp>
        <p:nvSpPr>
          <p:cNvPr id="59" name="Text Placeholder 6">
            <a:extLst>
              <a:ext uri="{FF2B5EF4-FFF2-40B4-BE49-F238E27FC236}">
                <a16:creationId xmlns:a16="http://schemas.microsoft.com/office/drawing/2014/main" id="{1E16745C-1737-AA41-AB27-65F08A8C765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5136944" y="5763575"/>
            <a:ext cx="851828" cy="354945"/>
          </a:xfrm>
        </p:spPr>
        <p:txBody>
          <a:bodyPr/>
          <a:lstStyle>
            <a:lvl1pPr marL="12700" indent="-12700" algn="ctr">
              <a:buNone/>
              <a:tabLst/>
              <a:defRPr sz="1200" b="0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Description</a:t>
            </a:r>
          </a:p>
        </p:txBody>
      </p:sp>
      <p:sp>
        <p:nvSpPr>
          <p:cNvPr id="60" name="Picture Placeholder 7">
            <a:extLst>
              <a:ext uri="{FF2B5EF4-FFF2-40B4-BE49-F238E27FC236}">
                <a16:creationId xmlns:a16="http://schemas.microsoft.com/office/drawing/2014/main" id="{0F199F8D-44F2-8F45-A6A5-3638DD5DFFC3}"/>
              </a:ext>
            </a:extLst>
          </p:cNvPr>
          <p:cNvSpPr>
            <a:spLocks noGrp="1"/>
          </p:cNvSpPr>
          <p:nvPr>
            <p:ph type="pic" sz="quarter" idx="66" hasCustomPrompt="1"/>
          </p:nvPr>
        </p:nvSpPr>
        <p:spPr>
          <a:xfrm>
            <a:off x="3154771" y="2642111"/>
            <a:ext cx="1052248" cy="661812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1" name="Picture Placeholder 7">
            <a:extLst>
              <a:ext uri="{FF2B5EF4-FFF2-40B4-BE49-F238E27FC236}">
                <a16:creationId xmlns:a16="http://schemas.microsoft.com/office/drawing/2014/main" id="{28EB3624-10F2-BC49-8243-3723DF2E2E61}"/>
              </a:ext>
            </a:extLst>
          </p:cNvPr>
          <p:cNvSpPr>
            <a:spLocks noGrp="1"/>
          </p:cNvSpPr>
          <p:nvPr>
            <p:ph type="pic" sz="quarter" idx="67" hasCustomPrompt="1"/>
          </p:nvPr>
        </p:nvSpPr>
        <p:spPr>
          <a:xfrm>
            <a:off x="5036734" y="2642111"/>
            <a:ext cx="1052248" cy="661812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2" name="Picture Placeholder 7">
            <a:extLst>
              <a:ext uri="{FF2B5EF4-FFF2-40B4-BE49-F238E27FC236}">
                <a16:creationId xmlns:a16="http://schemas.microsoft.com/office/drawing/2014/main" id="{D82682D8-E8AB-8C48-9057-2B6D925FDEF1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1272808" y="4949376"/>
            <a:ext cx="1052248" cy="661812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3" name="Picture Placeholder 7">
            <a:extLst>
              <a:ext uri="{FF2B5EF4-FFF2-40B4-BE49-F238E27FC236}">
                <a16:creationId xmlns:a16="http://schemas.microsoft.com/office/drawing/2014/main" id="{70D0C025-4D64-F148-9D45-A7E32F78D0BD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>
            <a:off x="3154771" y="4949376"/>
            <a:ext cx="1052248" cy="661812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5" name="Picture Placeholder 7">
            <a:extLst>
              <a:ext uri="{FF2B5EF4-FFF2-40B4-BE49-F238E27FC236}">
                <a16:creationId xmlns:a16="http://schemas.microsoft.com/office/drawing/2014/main" id="{0B026A52-56C5-E941-817C-4045943007FE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5036734" y="4949376"/>
            <a:ext cx="1052248" cy="661812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6" name="Text Placeholder 6">
            <a:extLst>
              <a:ext uri="{FF2B5EF4-FFF2-40B4-BE49-F238E27FC236}">
                <a16:creationId xmlns:a16="http://schemas.microsoft.com/office/drawing/2014/main" id="{CB8F4285-3B49-6242-8829-88B1257B0950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7453304" y="2167458"/>
            <a:ext cx="3612829" cy="220662"/>
          </a:xfrm>
        </p:spPr>
        <p:txBody>
          <a:bodyPr/>
          <a:lstStyle>
            <a:lvl1pPr marL="12700" indent="-12700">
              <a:buNone/>
              <a:tabLst/>
              <a:defRPr sz="1400" b="1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91FC447A-0275-7449-A476-8E8CFB1C25CF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457081" y="4474723"/>
            <a:ext cx="3612829" cy="220662"/>
          </a:xfrm>
        </p:spPr>
        <p:txBody>
          <a:bodyPr/>
          <a:lstStyle>
            <a:lvl1pPr marL="12700" indent="-12700">
              <a:buNone/>
              <a:tabLst/>
              <a:defRPr sz="1400" b="1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69" name="Text Placeholder 6">
            <a:extLst>
              <a:ext uri="{FF2B5EF4-FFF2-40B4-BE49-F238E27FC236}">
                <a16:creationId xmlns:a16="http://schemas.microsoft.com/office/drawing/2014/main" id="{5AF28E68-72D2-4348-B71D-62BC85C23C7D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8358608" y="3466942"/>
            <a:ext cx="851828" cy="354945"/>
          </a:xfrm>
        </p:spPr>
        <p:txBody>
          <a:bodyPr/>
          <a:lstStyle>
            <a:lvl1pPr marL="12700" indent="-12700" algn="ctr">
              <a:buNone/>
              <a:tabLst/>
              <a:defRPr sz="1200" b="0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Description</a:t>
            </a:r>
          </a:p>
        </p:txBody>
      </p:sp>
      <p:sp>
        <p:nvSpPr>
          <p:cNvPr id="70" name="Text Placeholder 6">
            <a:extLst>
              <a:ext uri="{FF2B5EF4-FFF2-40B4-BE49-F238E27FC236}">
                <a16:creationId xmlns:a16="http://schemas.microsoft.com/office/drawing/2014/main" id="{8903308F-6F77-B943-B34E-0D9A8F7AE7DB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0240572" y="3466942"/>
            <a:ext cx="851828" cy="354945"/>
          </a:xfrm>
        </p:spPr>
        <p:txBody>
          <a:bodyPr/>
          <a:lstStyle>
            <a:lvl1pPr marL="12700" indent="-12700" algn="ctr">
              <a:buNone/>
              <a:tabLst/>
              <a:defRPr sz="1200" b="0"/>
            </a:lvl1pPr>
            <a:lvl2pPr marL="12700" indent="-12700">
              <a:spcBef>
                <a:spcPts val="1800"/>
              </a:spcBef>
              <a:buNone/>
              <a:tabLst/>
              <a:defRPr sz="1400"/>
            </a:lvl2pPr>
            <a:lvl3pPr marL="119063" indent="-119063">
              <a:buFont typeface="System Font Regular"/>
              <a:buChar char="–"/>
              <a:tabLst/>
              <a:defRPr sz="1200"/>
            </a:lvl3pPr>
          </a:lstStyle>
          <a:p>
            <a:pPr lvl="0"/>
            <a:r>
              <a:rPr lang="en-US"/>
              <a:t>Description</a:t>
            </a:r>
          </a:p>
        </p:txBody>
      </p:sp>
      <p:sp>
        <p:nvSpPr>
          <p:cNvPr id="71" name="Picture Placeholder 7">
            <a:extLst>
              <a:ext uri="{FF2B5EF4-FFF2-40B4-BE49-F238E27FC236}">
                <a16:creationId xmlns:a16="http://schemas.microsoft.com/office/drawing/2014/main" id="{1DF67CA9-1EC5-1946-9628-59A92E5A2B2E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8258400" y="2642111"/>
            <a:ext cx="1052248" cy="661812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72" name="Picture Placeholder 7">
            <a:extLst>
              <a:ext uri="{FF2B5EF4-FFF2-40B4-BE49-F238E27FC236}">
                <a16:creationId xmlns:a16="http://schemas.microsoft.com/office/drawing/2014/main" id="{5A8EFD83-BBB9-7A46-9AD2-1F843B061FF1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10140362" y="2642111"/>
            <a:ext cx="1052248" cy="661812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7520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-1col-5D-Blac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E3D900B-A3BA-F041-8151-2762CBCF4DC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372100" y="791790"/>
            <a:ext cx="1327150" cy="2179637"/>
          </a:xfrm>
        </p:spPr>
        <p:txBody>
          <a:bodyPr tIns="274320"/>
          <a:lstStyle>
            <a:lvl1pPr marL="11113" indent="-11113" algn="ctr">
              <a:buNone/>
              <a:tabLst/>
              <a:defRPr/>
            </a:lvl1pPr>
          </a:lstStyle>
          <a:p>
            <a:r>
              <a:rPr lang="en-US"/>
              <a:t>icon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F6B58-4984-4C3A-A106-EA6C4686C9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8494" y="3429000"/>
            <a:ext cx="9391962" cy="1996888"/>
          </a:xfrm>
        </p:spPr>
        <p:txBody>
          <a:bodyPr/>
          <a:lstStyle>
            <a:lvl1pPr algn="ctr">
              <a:buClr>
                <a:schemeClr val="accent1"/>
              </a:buClr>
              <a:buNone/>
              <a:defRPr sz="440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400"/>
            </a:lvl3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AutoShape 4">
            <a:extLst>
              <a:ext uri="{FF2B5EF4-FFF2-40B4-BE49-F238E27FC236}">
                <a16:creationId xmlns:a16="http://schemas.microsoft.com/office/drawing/2014/main" id="{121AB366-F421-2548-911C-41E40613717A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8452985" y="4686300"/>
            <a:ext cx="3749287" cy="2171700"/>
          </a:xfrm>
          <a:prstGeom prst="rtTriangle">
            <a:avLst/>
          </a:prstGeom>
          <a:solidFill>
            <a:schemeClr val="tx1"/>
          </a:solidFill>
          <a:ln w="980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AutoShape 4">
            <a:extLst>
              <a:ext uri="{FF2B5EF4-FFF2-40B4-BE49-F238E27FC236}">
                <a16:creationId xmlns:a16="http://schemas.microsoft.com/office/drawing/2014/main" id="{76AC14B6-4D17-5D49-ACFE-A94BADFC0887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rot="10800000" flipH="1">
            <a:off x="0" y="0"/>
            <a:ext cx="3749287" cy="2171700"/>
          </a:xfrm>
          <a:prstGeom prst="rtTriangle">
            <a:avLst/>
          </a:prstGeom>
          <a:solidFill>
            <a:schemeClr val="tx1"/>
          </a:solidFill>
          <a:ln w="980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20FCF80-5C8F-054D-83C7-9A9A45F8EC4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2399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FDB871D-F3CB-214D-82EA-F6D2CC183089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875964" y="3486"/>
            <a:ext cx="8312861" cy="6858000"/>
          </a:xfrm>
          <a:solidFill>
            <a:srgbClr val="ECEEF2"/>
          </a:solidFill>
        </p:spPr>
        <p:txBody>
          <a:bodyPr lIns="182880" tIns="182880" rIns="457200" anchor="ctr" anchorCtr="0"/>
          <a:lstStyle>
            <a:lvl1pPr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product image </a:t>
            </a: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5286FC1A-2EFB-D544-95CA-33CDDB098CC5}"/>
              </a:ext>
            </a:extLst>
          </p:cNvPr>
          <p:cNvSpPr/>
          <p:nvPr userDrawn="1"/>
        </p:nvSpPr>
        <p:spPr>
          <a:xfrm rot="5400000">
            <a:off x="2217762" y="-2241567"/>
            <a:ext cx="6881805" cy="11317329"/>
          </a:xfrm>
          <a:custGeom>
            <a:avLst/>
            <a:gdLst>
              <a:gd name="connsiteX0" fmla="*/ 0 w 6881805"/>
              <a:gd name="connsiteY0" fmla="*/ 11317329 h 11317329"/>
              <a:gd name="connsiteX1" fmla="*/ 0 w 6881805"/>
              <a:gd name="connsiteY1" fmla="*/ 6881805 h 11317329"/>
              <a:gd name="connsiteX2" fmla="*/ 0 w 6881805"/>
              <a:gd name="connsiteY2" fmla="*/ 0 h 11317329"/>
              <a:gd name="connsiteX3" fmla="*/ 6881805 w 6881805"/>
              <a:gd name="connsiteY3" fmla="*/ 6881805 h 11317329"/>
              <a:gd name="connsiteX4" fmla="*/ 6881805 w 6881805"/>
              <a:gd name="connsiteY4" fmla="*/ 11317329 h 11317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1805" h="11317329">
                <a:moveTo>
                  <a:pt x="0" y="11317329"/>
                </a:moveTo>
                <a:lnTo>
                  <a:pt x="0" y="6881805"/>
                </a:lnTo>
                <a:lnTo>
                  <a:pt x="0" y="0"/>
                </a:lnTo>
                <a:lnTo>
                  <a:pt x="6881805" y="6881805"/>
                </a:lnTo>
                <a:lnTo>
                  <a:pt x="6881805" y="113173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2FFD90E-4E7B-0E42-A550-FAFDBAF29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9093" y="2006594"/>
            <a:ext cx="2691980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r>
              <a:rPr lang="en-US"/>
              <a:t>Body copy</a:t>
            </a: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4EA32503-5631-3E43-AA9A-77AD9C8036D4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V="1">
            <a:off x="409093" y="5237844"/>
            <a:ext cx="2691980" cy="69830"/>
          </a:xfrm>
          <a:custGeom>
            <a:avLst/>
            <a:gdLst>
              <a:gd name="connsiteX0" fmla="*/ 78092 w 2691980"/>
              <a:gd name="connsiteY0" fmla="*/ 69830 h 69830"/>
              <a:gd name="connsiteX1" fmla="*/ 941720 w 2691980"/>
              <a:gd name="connsiteY1" fmla="*/ 69830 h 69830"/>
              <a:gd name="connsiteX2" fmla="*/ 970757 w 2691980"/>
              <a:gd name="connsiteY2" fmla="*/ 69830 h 69830"/>
              <a:gd name="connsiteX3" fmla="*/ 1060338 w 2691980"/>
              <a:gd name="connsiteY3" fmla="*/ 69830 h 69830"/>
              <a:gd name="connsiteX4" fmla="*/ 1109545 w 2691980"/>
              <a:gd name="connsiteY4" fmla="*/ 69830 h 69830"/>
              <a:gd name="connsiteX5" fmla="*/ 1149539 w 2691980"/>
              <a:gd name="connsiteY5" fmla="*/ 69830 h 69830"/>
              <a:gd name="connsiteX6" fmla="*/ 1178576 w 2691980"/>
              <a:gd name="connsiteY6" fmla="*/ 69830 h 69830"/>
              <a:gd name="connsiteX7" fmla="*/ 1268157 w 2691980"/>
              <a:gd name="connsiteY7" fmla="*/ 69830 h 69830"/>
              <a:gd name="connsiteX8" fmla="*/ 1317364 w 2691980"/>
              <a:gd name="connsiteY8" fmla="*/ 69830 h 69830"/>
              <a:gd name="connsiteX9" fmla="*/ 1452708 w 2691980"/>
              <a:gd name="connsiteY9" fmla="*/ 69830 h 69830"/>
              <a:gd name="connsiteX10" fmla="*/ 1660527 w 2691980"/>
              <a:gd name="connsiteY10" fmla="*/ 69830 h 69830"/>
              <a:gd name="connsiteX11" fmla="*/ 2180992 w 2691980"/>
              <a:gd name="connsiteY11" fmla="*/ 69830 h 69830"/>
              <a:gd name="connsiteX12" fmla="*/ 2257126 w 2691980"/>
              <a:gd name="connsiteY12" fmla="*/ 69830 h 69830"/>
              <a:gd name="connsiteX13" fmla="*/ 2299610 w 2691980"/>
              <a:gd name="connsiteY13" fmla="*/ 69830 h 69830"/>
              <a:gd name="connsiteX14" fmla="*/ 2388811 w 2691980"/>
              <a:gd name="connsiteY14" fmla="*/ 69830 h 69830"/>
              <a:gd name="connsiteX15" fmla="*/ 2464945 w 2691980"/>
              <a:gd name="connsiteY15" fmla="*/ 69830 h 69830"/>
              <a:gd name="connsiteX16" fmla="*/ 2507429 w 2691980"/>
              <a:gd name="connsiteY16" fmla="*/ 69830 h 69830"/>
              <a:gd name="connsiteX17" fmla="*/ 2691980 w 2691980"/>
              <a:gd name="connsiteY17" fmla="*/ 69830 h 69830"/>
              <a:gd name="connsiteX18" fmla="*/ 2691980 w 2691980"/>
              <a:gd name="connsiteY18" fmla="*/ 50156 h 69830"/>
              <a:gd name="connsiteX19" fmla="*/ 2605390 w 2691980"/>
              <a:gd name="connsiteY19" fmla="*/ 0 h 69830"/>
              <a:gd name="connsiteX20" fmla="*/ 2420839 w 2691980"/>
              <a:gd name="connsiteY20" fmla="*/ 0 h 69830"/>
              <a:gd name="connsiteX21" fmla="*/ 2386853 w 2691980"/>
              <a:gd name="connsiteY21" fmla="*/ 0 h 69830"/>
              <a:gd name="connsiteX22" fmla="*/ 2302221 w 2691980"/>
              <a:gd name="connsiteY22" fmla="*/ 0 h 69830"/>
              <a:gd name="connsiteX23" fmla="*/ 2213020 w 2691980"/>
              <a:gd name="connsiteY23" fmla="*/ 0 h 69830"/>
              <a:gd name="connsiteX24" fmla="*/ 2179034 w 2691980"/>
              <a:gd name="connsiteY24" fmla="*/ 0 h 69830"/>
              <a:gd name="connsiteX25" fmla="*/ 2094402 w 2691980"/>
              <a:gd name="connsiteY25" fmla="*/ 0 h 69830"/>
              <a:gd name="connsiteX26" fmla="*/ 1582435 w 2691980"/>
              <a:gd name="connsiteY26" fmla="*/ 0 h 69830"/>
              <a:gd name="connsiteX27" fmla="*/ 1374616 w 2691980"/>
              <a:gd name="connsiteY27" fmla="*/ 0 h 69830"/>
              <a:gd name="connsiteX28" fmla="*/ 1230774 w 2691980"/>
              <a:gd name="connsiteY28" fmla="*/ 0 h 69830"/>
              <a:gd name="connsiteX29" fmla="*/ 1190065 w 2691980"/>
              <a:gd name="connsiteY29" fmla="*/ 0 h 69830"/>
              <a:gd name="connsiteX30" fmla="*/ 1091986 w 2691980"/>
              <a:gd name="connsiteY30" fmla="*/ 0 h 69830"/>
              <a:gd name="connsiteX31" fmla="*/ 1071447 w 2691980"/>
              <a:gd name="connsiteY31" fmla="*/ 0 h 69830"/>
              <a:gd name="connsiteX32" fmla="*/ 1022955 w 2691980"/>
              <a:gd name="connsiteY32" fmla="*/ 0 h 69830"/>
              <a:gd name="connsiteX33" fmla="*/ 982246 w 2691980"/>
              <a:gd name="connsiteY33" fmla="*/ 0 h 69830"/>
              <a:gd name="connsiteX34" fmla="*/ 884167 w 2691980"/>
              <a:gd name="connsiteY34" fmla="*/ 0 h 69830"/>
              <a:gd name="connsiteX35" fmla="*/ 863628 w 2691980"/>
              <a:gd name="connsiteY35" fmla="*/ 0 h 69830"/>
              <a:gd name="connsiteX36" fmla="*/ 0 w 2691980"/>
              <a:gd name="connsiteY36" fmla="*/ 0 h 69830"/>
              <a:gd name="connsiteX37" fmla="*/ 0 w 2691980"/>
              <a:gd name="connsiteY37" fmla="*/ 24597 h 6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691980" h="69830">
                <a:moveTo>
                  <a:pt x="78092" y="69830"/>
                </a:moveTo>
                <a:lnTo>
                  <a:pt x="941720" y="69830"/>
                </a:lnTo>
                <a:lnTo>
                  <a:pt x="970757" y="69830"/>
                </a:lnTo>
                <a:lnTo>
                  <a:pt x="1060338" y="69830"/>
                </a:lnTo>
                <a:lnTo>
                  <a:pt x="1109545" y="69830"/>
                </a:lnTo>
                <a:lnTo>
                  <a:pt x="1149539" y="69830"/>
                </a:lnTo>
                <a:lnTo>
                  <a:pt x="1178576" y="69830"/>
                </a:lnTo>
                <a:lnTo>
                  <a:pt x="1268157" y="69830"/>
                </a:lnTo>
                <a:lnTo>
                  <a:pt x="1317364" y="69830"/>
                </a:lnTo>
                <a:lnTo>
                  <a:pt x="1452708" y="69830"/>
                </a:lnTo>
                <a:lnTo>
                  <a:pt x="1660527" y="69830"/>
                </a:lnTo>
                <a:lnTo>
                  <a:pt x="2180992" y="69830"/>
                </a:lnTo>
                <a:lnTo>
                  <a:pt x="2257126" y="69830"/>
                </a:lnTo>
                <a:lnTo>
                  <a:pt x="2299610" y="69830"/>
                </a:lnTo>
                <a:lnTo>
                  <a:pt x="2388811" y="69830"/>
                </a:lnTo>
                <a:lnTo>
                  <a:pt x="2464945" y="69830"/>
                </a:lnTo>
                <a:lnTo>
                  <a:pt x="2507429" y="69830"/>
                </a:lnTo>
                <a:lnTo>
                  <a:pt x="2691980" y="69830"/>
                </a:lnTo>
                <a:lnTo>
                  <a:pt x="2691980" y="50156"/>
                </a:lnTo>
                <a:lnTo>
                  <a:pt x="2605390" y="0"/>
                </a:lnTo>
                <a:lnTo>
                  <a:pt x="2420839" y="0"/>
                </a:lnTo>
                <a:lnTo>
                  <a:pt x="2386853" y="0"/>
                </a:lnTo>
                <a:lnTo>
                  <a:pt x="2302221" y="0"/>
                </a:lnTo>
                <a:lnTo>
                  <a:pt x="2213020" y="0"/>
                </a:lnTo>
                <a:lnTo>
                  <a:pt x="2179034" y="0"/>
                </a:lnTo>
                <a:lnTo>
                  <a:pt x="2094402" y="0"/>
                </a:lnTo>
                <a:lnTo>
                  <a:pt x="1582435" y="0"/>
                </a:lnTo>
                <a:lnTo>
                  <a:pt x="1374616" y="0"/>
                </a:lnTo>
                <a:lnTo>
                  <a:pt x="1230774" y="0"/>
                </a:lnTo>
                <a:lnTo>
                  <a:pt x="1190065" y="0"/>
                </a:lnTo>
                <a:lnTo>
                  <a:pt x="1091986" y="0"/>
                </a:lnTo>
                <a:lnTo>
                  <a:pt x="1071447" y="0"/>
                </a:lnTo>
                <a:lnTo>
                  <a:pt x="1022955" y="0"/>
                </a:lnTo>
                <a:lnTo>
                  <a:pt x="982246" y="0"/>
                </a:lnTo>
                <a:lnTo>
                  <a:pt x="884167" y="0"/>
                </a:lnTo>
                <a:lnTo>
                  <a:pt x="863628" y="0"/>
                </a:lnTo>
                <a:lnTo>
                  <a:pt x="0" y="0"/>
                </a:lnTo>
                <a:lnTo>
                  <a:pt x="0" y="24597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  <a:effectLst/>
        </p:spPr>
        <p:txBody>
          <a:bodyPr vert="horz" wrap="square" lIns="36556" tIns="36556" rIns="36556" bIns="36556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1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MS PGothic" pitchFamily="34" charset="-128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25675801-CFFA-5B4F-854F-E4EE9311CE9B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V="1">
            <a:off x="409093" y="3494807"/>
            <a:ext cx="2691980" cy="69830"/>
          </a:xfrm>
          <a:custGeom>
            <a:avLst/>
            <a:gdLst>
              <a:gd name="connsiteX0" fmla="*/ 78092 w 2691980"/>
              <a:gd name="connsiteY0" fmla="*/ 69830 h 69830"/>
              <a:gd name="connsiteX1" fmla="*/ 941720 w 2691980"/>
              <a:gd name="connsiteY1" fmla="*/ 69830 h 69830"/>
              <a:gd name="connsiteX2" fmla="*/ 970757 w 2691980"/>
              <a:gd name="connsiteY2" fmla="*/ 69830 h 69830"/>
              <a:gd name="connsiteX3" fmla="*/ 1060338 w 2691980"/>
              <a:gd name="connsiteY3" fmla="*/ 69830 h 69830"/>
              <a:gd name="connsiteX4" fmla="*/ 1109545 w 2691980"/>
              <a:gd name="connsiteY4" fmla="*/ 69830 h 69830"/>
              <a:gd name="connsiteX5" fmla="*/ 1149539 w 2691980"/>
              <a:gd name="connsiteY5" fmla="*/ 69830 h 69830"/>
              <a:gd name="connsiteX6" fmla="*/ 1178576 w 2691980"/>
              <a:gd name="connsiteY6" fmla="*/ 69830 h 69830"/>
              <a:gd name="connsiteX7" fmla="*/ 1268157 w 2691980"/>
              <a:gd name="connsiteY7" fmla="*/ 69830 h 69830"/>
              <a:gd name="connsiteX8" fmla="*/ 1317364 w 2691980"/>
              <a:gd name="connsiteY8" fmla="*/ 69830 h 69830"/>
              <a:gd name="connsiteX9" fmla="*/ 1452708 w 2691980"/>
              <a:gd name="connsiteY9" fmla="*/ 69830 h 69830"/>
              <a:gd name="connsiteX10" fmla="*/ 1660527 w 2691980"/>
              <a:gd name="connsiteY10" fmla="*/ 69830 h 69830"/>
              <a:gd name="connsiteX11" fmla="*/ 2180992 w 2691980"/>
              <a:gd name="connsiteY11" fmla="*/ 69830 h 69830"/>
              <a:gd name="connsiteX12" fmla="*/ 2257126 w 2691980"/>
              <a:gd name="connsiteY12" fmla="*/ 69830 h 69830"/>
              <a:gd name="connsiteX13" fmla="*/ 2299610 w 2691980"/>
              <a:gd name="connsiteY13" fmla="*/ 69830 h 69830"/>
              <a:gd name="connsiteX14" fmla="*/ 2388811 w 2691980"/>
              <a:gd name="connsiteY14" fmla="*/ 69830 h 69830"/>
              <a:gd name="connsiteX15" fmla="*/ 2464945 w 2691980"/>
              <a:gd name="connsiteY15" fmla="*/ 69830 h 69830"/>
              <a:gd name="connsiteX16" fmla="*/ 2507429 w 2691980"/>
              <a:gd name="connsiteY16" fmla="*/ 69830 h 69830"/>
              <a:gd name="connsiteX17" fmla="*/ 2691980 w 2691980"/>
              <a:gd name="connsiteY17" fmla="*/ 69830 h 69830"/>
              <a:gd name="connsiteX18" fmla="*/ 2691980 w 2691980"/>
              <a:gd name="connsiteY18" fmla="*/ 50156 h 69830"/>
              <a:gd name="connsiteX19" fmla="*/ 2605390 w 2691980"/>
              <a:gd name="connsiteY19" fmla="*/ 0 h 69830"/>
              <a:gd name="connsiteX20" fmla="*/ 2420839 w 2691980"/>
              <a:gd name="connsiteY20" fmla="*/ 0 h 69830"/>
              <a:gd name="connsiteX21" fmla="*/ 2386853 w 2691980"/>
              <a:gd name="connsiteY21" fmla="*/ 0 h 69830"/>
              <a:gd name="connsiteX22" fmla="*/ 2302221 w 2691980"/>
              <a:gd name="connsiteY22" fmla="*/ 0 h 69830"/>
              <a:gd name="connsiteX23" fmla="*/ 2213020 w 2691980"/>
              <a:gd name="connsiteY23" fmla="*/ 0 h 69830"/>
              <a:gd name="connsiteX24" fmla="*/ 2179034 w 2691980"/>
              <a:gd name="connsiteY24" fmla="*/ 0 h 69830"/>
              <a:gd name="connsiteX25" fmla="*/ 2094402 w 2691980"/>
              <a:gd name="connsiteY25" fmla="*/ 0 h 69830"/>
              <a:gd name="connsiteX26" fmla="*/ 1582435 w 2691980"/>
              <a:gd name="connsiteY26" fmla="*/ 0 h 69830"/>
              <a:gd name="connsiteX27" fmla="*/ 1374616 w 2691980"/>
              <a:gd name="connsiteY27" fmla="*/ 0 h 69830"/>
              <a:gd name="connsiteX28" fmla="*/ 1230774 w 2691980"/>
              <a:gd name="connsiteY28" fmla="*/ 0 h 69830"/>
              <a:gd name="connsiteX29" fmla="*/ 1190065 w 2691980"/>
              <a:gd name="connsiteY29" fmla="*/ 0 h 69830"/>
              <a:gd name="connsiteX30" fmla="*/ 1091986 w 2691980"/>
              <a:gd name="connsiteY30" fmla="*/ 0 h 69830"/>
              <a:gd name="connsiteX31" fmla="*/ 1071447 w 2691980"/>
              <a:gd name="connsiteY31" fmla="*/ 0 h 69830"/>
              <a:gd name="connsiteX32" fmla="*/ 1022955 w 2691980"/>
              <a:gd name="connsiteY32" fmla="*/ 0 h 69830"/>
              <a:gd name="connsiteX33" fmla="*/ 982246 w 2691980"/>
              <a:gd name="connsiteY33" fmla="*/ 0 h 69830"/>
              <a:gd name="connsiteX34" fmla="*/ 884167 w 2691980"/>
              <a:gd name="connsiteY34" fmla="*/ 0 h 69830"/>
              <a:gd name="connsiteX35" fmla="*/ 863628 w 2691980"/>
              <a:gd name="connsiteY35" fmla="*/ 0 h 69830"/>
              <a:gd name="connsiteX36" fmla="*/ 0 w 2691980"/>
              <a:gd name="connsiteY36" fmla="*/ 0 h 69830"/>
              <a:gd name="connsiteX37" fmla="*/ 0 w 2691980"/>
              <a:gd name="connsiteY37" fmla="*/ 24597 h 6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691980" h="69830">
                <a:moveTo>
                  <a:pt x="78092" y="69830"/>
                </a:moveTo>
                <a:lnTo>
                  <a:pt x="941720" y="69830"/>
                </a:lnTo>
                <a:lnTo>
                  <a:pt x="970757" y="69830"/>
                </a:lnTo>
                <a:lnTo>
                  <a:pt x="1060338" y="69830"/>
                </a:lnTo>
                <a:lnTo>
                  <a:pt x="1109545" y="69830"/>
                </a:lnTo>
                <a:lnTo>
                  <a:pt x="1149539" y="69830"/>
                </a:lnTo>
                <a:lnTo>
                  <a:pt x="1178576" y="69830"/>
                </a:lnTo>
                <a:lnTo>
                  <a:pt x="1268157" y="69830"/>
                </a:lnTo>
                <a:lnTo>
                  <a:pt x="1317364" y="69830"/>
                </a:lnTo>
                <a:lnTo>
                  <a:pt x="1452708" y="69830"/>
                </a:lnTo>
                <a:lnTo>
                  <a:pt x="1660527" y="69830"/>
                </a:lnTo>
                <a:lnTo>
                  <a:pt x="2180992" y="69830"/>
                </a:lnTo>
                <a:lnTo>
                  <a:pt x="2257126" y="69830"/>
                </a:lnTo>
                <a:lnTo>
                  <a:pt x="2299610" y="69830"/>
                </a:lnTo>
                <a:lnTo>
                  <a:pt x="2388811" y="69830"/>
                </a:lnTo>
                <a:lnTo>
                  <a:pt x="2464945" y="69830"/>
                </a:lnTo>
                <a:lnTo>
                  <a:pt x="2507429" y="69830"/>
                </a:lnTo>
                <a:lnTo>
                  <a:pt x="2691980" y="69830"/>
                </a:lnTo>
                <a:lnTo>
                  <a:pt x="2691980" y="50156"/>
                </a:lnTo>
                <a:lnTo>
                  <a:pt x="2605390" y="0"/>
                </a:lnTo>
                <a:lnTo>
                  <a:pt x="2420839" y="0"/>
                </a:lnTo>
                <a:lnTo>
                  <a:pt x="2386853" y="0"/>
                </a:lnTo>
                <a:lnTo>
                  <a:pt x="2302221" y="0"/>
                </a:lnTo>
                <a:lnTo>
                  <a:pt x="2213020" y="0"/>
                </a:lnTo>
                <a:lnTo>
                  <a:pt x="2179034" y="0"/>
                </a:lnTo>
                <a:lnTo>
                  <a:pt x="2094402" y="0"/>
                </a:lnTo>
                <a:lnTo>
                  <a:pt x="1582435" y="0"/>
                </a:lnTo>
                <a:lnTo>
                  <a:pt x="1374616" y="0"/>
                </a:lnTo>
                <a:lnTo>
                  <a:pt x="1230774" y="0"/>
                </a:lnTo>
                <a:lnTo>
                  <a:pt x="1190065" y="0"/>
                </a:lnTo>
                <a:lnTo>
                  <a:pt x="1091986" y="0"/>
                </a:lnTo>
                <a:lnTo>
                  <a:pt x="1071447" y="0"/>
                </a:lnTo>
                <a:lnTo>
                  <a:pt x="1022955" y="0"/>
                </a:lnTo>
                <a:lnTo>
                  <a:pt x="982246" y="0"/>
                </a:lnTo>
                <a:lnTo>
                  <a:pt x="884167" y="0"/>
                </a:lnTo>
                <a:lnTo>
                  <a:pt x="863628" y="0"/>
                </a:lnTo>
                <a:lnTo>
                  <a:pt x="0" y="0"/>
                </a:lnTo>
                <a:lnTo>
                  <a:pt x="0" y="24597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  <a:effectLst/>
        </p:spPr>
        <p:txBody>
          <a:bodyPr vert="horz" wrap="square" lIns="36556" tIns="36556" rIns="36556" bIns="36556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1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MS PGothic" pitchFamily="34" charset="-128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EF3A7B1B-BB80-6545-9909-0F9B385A0D92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V="1">
            <a:off x="3460626" y="3496845"/>
            <a:ext cx="2691980" cy="69830"/>
          </a:xfrm>
          <a:custGeom>
            <a:avLst/>
            <a:gdLst>
              <a:gd name="connsiteX0" fmla="*/ 78092 w 2691980"/>
              <a:gd name="connsiteY0" fmla="*/ 69830 h 69830"/>
              <a:gd name="connsiteX1" fmla="*/ 941720 w 2691980"/>
              <a:gd name="connsiteY1" fmla="*/ 69830 h 69830"/>
              <a:gd name="connsiteX2" fmla="*/ 970757 w 2691980"/>
              <a:gd name="connsiteY2" fmla="*/ 69830 h 69830"/>
              <a:gd name="connsiteX3" fmla="*/ 1060338 w 2691980"/>
              <a:gd name="connsiteY3" fmla="*/ 69830 h 69830"/>
              <a:gd name="connsiteX4" fmla="*/ 1109545 w 2691980"/>
              <a:gd name="connsiteY4" fmla="*/ 69830 h 69830"/>
              <a:gd name="connsiteX5" fmla="*/ 1149539 w 2691980"/>
              <a:gd name="connsiteY5" fmla="*/ 69830 h 69830"/>
              <a:gd name="connsiteX6" fmla="*/ 1178576 w 2691980"/>
              <a:gd name="connsiteY6" fmla="*/ 69830 h 69830"/>
              <a:gd name="connsiteX7" fmla="*/ 1268157 w 2691980"/>
              <a:gd name="connsiteY7" fmla="*/ 69830 h 69830"/>
              <a:gd name="connsiteX8" fmla="*/ 1317364 w 2691980"/>
              <a:gd name="connsiteY8" fmla="*/ 69830 h 69830"/>
              <a:gd name="connsiteX9" fmla="*/ 1452708 w 2691980"/>
              <a:gd name="connsiteY9" fmla="*/ 69830 h 69830"/>
              <a:gd name="connsiteX10" fmla="*/ 1660527 w 2691980"/>
              <a:gd name="connsiteY10" fmla="*/ 69830 h 69830"/>
              <a:gd name="connsiteX11" fmla="*/ 2180992 w 2691980"/>
              <a:gd name="connsiteY11" fmla="*/ 69830 h 69830"/>
              <a:gd name="connsiteX12" fmla="*/ 2257126 w 2691980"/>
              <a:gd name="connsiteY12" fmla="*/ 69830 h 69830"/>
              <a:gd name="connsiteX13" fmla="*/ 2299610 w 2691980"/>
              <a:gd name="connsiteY13" fmla="*/ 69830 h 69830"/>
              <a:gd name="connsiteX14" fmla="*/ 2388811 w 2691980"/>
              <a:gd name="connsiteY14" fmla="*/ 69830 h 69830"/>
              <a:gd name="connsiteX15" fmla="*/ 2464945 w 2691980"/>
              <a:gd name="connsiteY15" fmla="*/ 69830 h 69830"/>
              <a:gd name="connsiteX16" fmla="*/ 2507429 w 2691980"/>
              <a:gd name="connsiteY16" fmla="*/ 69830 h 69830"/>
              <a:gd name="connsiteX17" fmla="*/ 2691980 w 2691980"/>
              <a:gd name="connsiteY17" fmla="*/ 69830 h 69830"/>
              <a:gd name="connsiteX18" fmla="*/ 2691980 w 2691980"/>
              <a:gd name="connsiteY18" fmla="*/ 50156 h 69830"/>
              <a:gd name="connsiteX19" fmla="*/ 2605390 w 2691980"/>
              <a:gd name="connsiteY19" fmla="*/ 0 h 69830"/>
              <a:gd name="connsiteX20" fmla="*/ 2420839 w 2691980"/>
              <a:gd name="connsiteY20" fmla="*/ 0 h 69830"/>
              <a:gd name="connsiteX21" fmla="*/ 2386853 w 2691980"/>
              <a:gd name="connsiteY21" fmla="*/ 0 h 69830"/>
              <a:gd name="connsiteX22" fmla="*/ 2302221 w 2691980"/>
              <a:gd name="connsiteY22" fmla="*/ 0 h 69830"/>
              <a:gd name="connsiteX23" fmla="*/ 2213020 w 2691980"/>
              <a:gd name="connsiteY23" fmla="*/ 0 h 69830"/>
              <a:gd name="connsiteX24" fmla="*/ 2179034 w 2691980"/>
              <a:gd name="connsiteY24" fmla="*/ 0 h 69830"/>
              <a:gd name="connsiteX25" fmla="*/ 2094402 w 2691980"/>
              <a:gd name="connsiteY25" fmla="*/ 0 h 69830"/>
              <a:gd name="connsiteX26" fmla="*/ 1582435 w 2691980"/>
              <a:gd name="connsiteY26" fmla="*/ 0 h 69830"/>
              <a:gd name="connsiteX27" fmla="*/ 1374616 w 2691980"/>
              <a:gd name="connsiteY27" fmla="*/ 0 h 69830"/>
              <a:gd name="connsiteX28" fmla="*/ 1230774 w 2691980"/>
              <a:gd name="connsiteY28" fmla="*/ 0 h 69830"/>
              <a:gd name="connsiteX29" fmla="*/ 1190065 w 2691980"/>
              <a:gd name="connsiteY29" fmla="*/ 0 h 69830"/>
              <a:gd name="connsiteX30" fmla="*/ 1091986 w 2691980"/>
              <a:gd name="connsiteY30" fmla="*/ 0 h 69830"/>
              <a:gd name="connsiteX31" fmla="*/ 1071447 w 2691980"/>
              <a:gd name="connsiteY31" fmla="*/ 0 h 69830"/>
              <a:gd name="connsiteX32" fmla="*/ 1022955 w 2691980"/>
              <a:gd name="connsiteY32" fmla="*/ 0 h 69830"/>
              <a:gd name="connsiteX33" fmla="*/ 982246 w 2691980"/>
              <a:gd name="connsiteY33" fmla="*/ 0 h 69830"/>
              <a:gd name="connsiteX34" fmla="*/ 884167 w 2691980"/>
              <a:gd name="connsiteY34" fmla="*/ 0 h 69830"/>
              <a:gd name="connsiteX35" fmla="*/ 863628 w 2691980"/>
              <a:gd name="connsiteY35" fmla="*/ 0 h 69830"/>
              <a:gd name="connsiteX36" fmla="*/ 0 w 2691980"/>
              <a:gd name="connsiteY36" fmla="*/ 0 h 69830"/>
              <a:gd name="connsiteX37" fmla="*/ 0 w 2691980"/>
              <a:gd name="connsiteY37" fmla="*/ 24597 h 6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691980" h="69830">
                <a:moveTo>
                  <a:pt x="78092" y="69830"/>
                </a:moveTo>
                <a:lnTo>
                  <a:pt x="941720" y="69830"/>
                </a:lnTo>
                <a:lnTo>
                  <a:pt x="970757" y="69830"/>
                </a:lnTo>
                <a:lnTo>
                  <a:pt x="1060338" y="69830"/>
                </a:lnTo>
                <a:lnTo>
                  <a:pt x="1109545" y="69830"/>
                </a:lnTo>
                <a:lnTo>
                  <a:pt x="1149539" y="69830"/>
                </a:lnTo>
                <a:lnTo>
                  <a:pt x="1178576" y="69830"/>
                </a:lnTo>
                <a:lnTo>
                  <a:pt x="1268157" y="69830"/>
                </a:lnTo>
                <a:lnTo>
                  <a:pt x="1317364" y="69830"/>
                </a:lnTo>
                <a:lnTo>
                  <a:pt x="1452708" y="69830"/>
                </a:lnTo>
                <a:lnTo>
                  <a:pt x="1660527" y="69830"/>
                </a:lnTo>
                <a:lnTo>
                  <a:pt x="2180992" y="69830"/>
                </a:lnTo>
                <a:lnTo>
                  <a:pt x="2257126" y="69830"/>
                </a:lnTo>
                <a:lnTo>
                  <a:pt x="2299610" y="69830"/>
                </a:lnTo>
                <a:lnTo>
                  <a:pt x="2388811" y="69830"/>
                </a:lnTo>
                <a:lnTo>
                  <a:pt x="2464945" y="69830"/>
                </a:lnTo>
                <a:lnTo>
                  <a:pt x="2507429" y="69830"/>
                </a:lnTo>
                <a:lnTo>
                  <a:pt x="2691980" y="69830"/>
                </a:lnTo>
                <a:lnTo>
                  <a:pt x="2691980" y="50156"/>
                </a:lnTo>
                <a:lnTo>
                  <a:pt x="2605390" y="0"/>
                </a:lnTo>
                <a:lnTo>
                  <a:pt x="2420839" y="0"/>
                </a:lnTo>
                <a:lnTo>
                  <a:pt x="2386853" y="0"/>
                </a:lnTo>
                <a:lnTo>
                  <a:pt x="2302221" y="0"/>
                </a:lnTo>
                <a:lnTo>
                  <a:pt x="2213020" y="0"/>
                </a:lnTo>
                <a:lnTo>
                  <a:pt x="2179034" y="0"/>
                </a:lnTo>
                <a:lnTo>
                  <a:pt x="2094402" y="0"/>
                </a:lnTo>
                <a:lnTo>
                  <a:pt x="1582435" y="0"/>
                </a:lnTo>
                <a:lnTo>
                  <a:pt x="1374616" y="0"/>
                </a:lnTo>
                <a:lnTo>
                  <a:pt x="1230774" y="0"/>
                </a:lnTo>
                <a:lnTo>
                  <a:pt x="1190065" y="0"/>
                </a:lnTo>
                <a:lnTo>
                  <a:pt x="1091986" y="0"/>
                </a:lnTo>
                <a:lnTo>
                  <a:pt x="1071447" y="0"/>
                </a:lnTo>
                <a:lnTo>
                  <a:pt x="1022955" y="0"/>
                </a:lnTo>
                <a:lnTo>
                  <a:pt x="982246" y="0"/>
                </a:lnTo>
                <a:lnTo>
                  <a:pt x="884167" y="0"/>
                </a:lnTo>
                <a:lnTo>
                  <a:pt x="863628" y="0"/>
                </a:lnTo>
                <a:lnTo>
                  <a:pt x="0" y="0"/>
                </a:lnTo>
                <a:lnTo>
                  <a:pt x="0" y="24597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  <a:effectLst/>
        </p:spPr>
        <p:txBody>
          <a:bodyPr vert="horz" wrap="square" lIns="36556" tIns="36556" rIns="36556" bIns="36556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1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MS PGothic" pitchFamily="34" charset="-128"/>
            </a:endParaRPr>
          </a:p>
        </p:txBody>
      </p:sp>
      <p:sp>
        <p:nvSpPr>
          <p:cNvPr id="41" name="Text Placeholder 14">
            <a:extLst>
              <a:ext uri="{FF2B5EF4-FFF2-40B4-BE49-F238E27FC236}">
                <a16:creationId xmlns:a16="http://schemas.microsoft.com/office/drawing/2014/main" id="{3BE8C6AD-0051-554D-A2A9-B49261F948B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460626" y="2006594"/>
            <a:ext cx="2691980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r>
              <a:rPr lang="en-US"/>
              <a:t>Body copy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E4769507-01F3-AC4A-9858-0F436C719AC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9093" y="3684908"/>
            <a:ext cx="2691980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r>
              <a:rPr lang="en-US"/>
              <a:t>Body copy</a:t>
            </a:r>
          </a:p>
        </p:txBody>
      </p:sp>
      <p:sp>
        <p:nvSpPr>
          <p:cNvPr id="43" name="Text Placeholder 14">
            <a:extLst>
              <a:ext uri="{FF2B5EF4-FFF2-40B4-BE49-F238E27FC236}">
                <a16:creationId xmlns:a16="http://schemas.microsoft.com/office/drawing/2014/main" id="{B22C2085-34CC-C84C-8975-65D4951FFA9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60626" y="3684908"/>
            <a:ext cx="2691980" cy="128543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r>
              <a:rPr lang="en-US"/>
              <a:t>Body copy</a:t>
            </a:r>
          </a:p>
        </p:txBody>
      </p:sp>
      <p:sp>
        <p:nvSpPr>
          <p:cNvPr id="44" name="Text Placeholder 14">
            <a:extLst>
              <a:ext uri="{FF2B5EF4-FFF2-40B4-BE49-F238E27FC236}">
                <a16:creationId xmlns:a16="http://schemas.microsoft.com/office/drawing/2014/main" id="{AB9C6849-9334-BB48-BBA7-FAF5E1F1C75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9093" y="5421879"/>
            <a:ext cx="2691980" cy="885193"/>
          </a:xfrm>
        </p:spPr>
        <p:txBody>
          <a:bodyPr/>
          <a:lstStyle>
            <a:lvl1pPr marL="12700" indent="-12700">
              <a:buNone/>
              <a:tabLst/>
              <a:defRPr sz="1600" b="1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r>
              <a:rPr lang="en-US"/>
              <a:t>Body copy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552AD-4DA8-D546-884C-4E1D58E24C3D}"/>
              </a:ext>
            </a:extLst>
          </p:cNvPr>
          <p:cNvSpPr>
            <a:spLocks noGrp="1"/>
          </p:cNvSpPr>
          <p:nvPr>
            <p:ph type="sldNum" sz="quarter" idx="37"/>
          </p:nvPr>
        </p:nvSpPr>
        <p:spPr>
          <a:xfrm>
            <a:off x="10924234" y="7115913"/>
            <a:ext cx="1264591" cy="457200"/>
          </a:xfrm>
        </p:spPr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9BE759A-97BD-4B48-AEC1-C7728E2BD468}"/>
              </a:ext>
            </a:extLst>
          </p:cNvPr>
          <p:cNvGrpSpPr/>
          <p:nvPr userDrawn="1"/>
        </p:nvGrpSpPr>
        <p:grpSpPr>
          <a:xfrm rot="10800000">
            <a:off x="3469776" y="396822"/>
            <a:ext cx="8743282" cy="553016"/>
            <a:chOff x="-5142833" y="396874"/>
            <a:chExt cx="8743282" cy="553016"/>
          </a:xfrm>
          <a:solidFill>
            <a:schemeClr val="tx1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1B9527-4959-D249-8BC2-BE10B3095DFB}"/>
                </a:ext>
              </a:extLst>
            </p:cNvPr>
            <p:cNvSpPr/>
            <p:nvPr userDrawn="1"/>
          </p:nvSpPr>
          <p:spPr>
            <a:xfrm>
              <a:off x="-5142833" y="397440"/>
              <a:ext cx="8317836" cy="5524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CEE77BAA-BB2B-B742-94DE-DB289F815E9F}"/>
                </a:ext>
              </a:extLst>
            </p:cNvPr>
            <p:cNvSpPr/>
            <p:nvPr userDrawn="1"/>
          </p:nvSpPr>
          <p:spPr>
            <a:xfrm rot="5400000">
              <a:off x="3111498" y="460374"/>
              <a:ext cx="552451" cy="42545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82E4C06-E741-9C40-9279-2E0E6E524E1A}"/>
              </a:ext>
            </a:extLst>
          </p:cNvPr>
          <p:cNvGrpSpPr/>
          <p:nvPr userDrawn="1"/>
        </p:nvGrpSpPr>
        <p:grpSpPr>
          <a:xfrm>
            <a:off x="1" y="396822"/>
            <a:ext cx="3774541" cy="553016"/>
            <a:chOff x="-938498" y="396822"/>
            <a:chExt cx="3774541" cy="553016"/>
          </a:xfrm>
          <a:solidFill>
            <a:srgbClr val="0073E6"/>
          </a:solidFill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ED2FF91-E99B-4E47-BEA6-686AA234FDB6}"/>
                </a:ext>
              </a:extLst>
            </p:cNvPr>
            <p:cNvGrpSpPr/>
            <p:nvPr userDrawn="1"/>
          </p:nvGrpSpPr>
          <p:grpSpPr>
            <a:xfrm>
              <a:off x="477019" y="396822"/>
              <a:ext cx="2359024" cy="553016"/>
              <a:chOff x="0" y="396874"/>
              <a:chExt cx="2359024" cy="553016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DF81147-5CFA-AD41-A768-D1D7D186C851}"/>
                  </a:ext>
                </a:extLst>
              </p:cNvPr>
              <p:cNvSpPr/>
              <p:nvPr userDrawn="1"/>
            </p:nvSpPr>
            <p:spPr>
              <a:xfrm>
                <a:off x="0" y="397440"/>
                <a:ext cx="1933575" cy="5524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ight Triangle 30">
                <a:extLst>
                  <a:ext uri="{FF2B5EF4-FFF2-40B4-BE49-F238E27FC236}">
                    <a16:creationId xmlns:a16="http://schemas.microsoft.com/office/drawing/2014/main" id="{6A1E0A8A-3766-FD42-8A14-2009FF0F0934}"/>
                  </a:ext>
                </a:extLst>
              </p:cNvPr>
              <p:cNvSpPr/>
              <p:nvPr userDrawn="1"/>
            </p:nvSpPr>
            <p:spPr>
              <a:xfrm rot="5400000">
                <a:off x="1870073" y="460374"/>
                <a:ext cx="552451" cy="425451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C010348-4F2D-BA4B-ACE3-111B62A8E118}"/>
                </a:ext>
              </a:extLst>
            </p:cNvPr>
            <p:cNvGrpSpPr/>
            <p:nvPr userDrawn="1"/>
          </p:nvGrpSpPr>
          <p:grpSpPr>
            <a:xfrm>
              <a:off x="-938498" y="396822"/>
              <a:ext cx="3297522" cy="553016"/>
              <a:chOff x="-938498" y="396874"/>
              <a:chExt cx="3297522" cy="553016"/>
            </a:xfrm>
            <a:grpFill/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1484860-F170-2145-A0EA-AD56198A8E79}"/>
                  </a:ext>
                </a:extLst>
              </p:cNvPr>
              <p:cNvSpPr/>
              <p:nvPr userDrawn="1"/>
            </p:nvSpPr>
            <p:spPr>
              <a:xfrm>
                <a:off x="-938498" y="397440"/>
                <a:ext cx="2872074" cy="5524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ight Triangle 28">
                <a:extLst>
                  <a:ext uri="{FF2B5EF4-FFF2-40B4-BE49-F238E27FC236}">
                    <a16:creationId xmlns:a16="http://schemas.microsoft.com/office/drawing/2014/main" id="{D9BDE941-D065-2043-84A0-7C92239FB538}"/>
                  </a:ext>
                </a:extLst>
              </p:cNvPr>
              <p:cNvSpPr/>
              <p:nvPr userDrawn="1"/>
            </p:nvSpPr>
            <p:spPr>
              <a:xfrm rot="5400000">
                <a:off x="1870073" y="460374"/>
                <a:ext cx="552451" cy="425451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63790"/>
            <a:ext cx="2141199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Headline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75CC7CF0-AC75-F947-95F9-93A5B988AC9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996650" y="490167"/>
            <a:ext cx="6470830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98012622-EDBE-994E-81D8-D1DA2E6B63F6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V="1">
            <a:off x="409093" y="1830146"/>
            <a:ext cx="2691980" cy="69830"/>
          </a:xfrm>
          <a:custGeom>
            <a:avLst/>
            <a:gdLst>
              <a:gd name="connsiteX0" fmla="*/ 78092 w 2691980"/>
              <a:gd name="connsiteY0" fmla="*/ 69830 h 69830"/>
              <a:gd name="connsiteX1" fmla="*/ 941720 w 2691980"/>
              <a:gd name="connsiteY1" fmla="*/ 69830 h 69830"/>
              <a:gd name="connsiteX2" fmla="*/ 970757 w 2691980"/>
              <a:gd name="connsiteY2" fmla="*/ 69830 h 69830"/>
              <a:gd name="connsiteX3" fmla="*/ 1060338 w 2691980"/>
              <a:gd name="connsiteY3" fmla="*/ 69830 h 69830"/>
              <a:gd name="connsiteX4" fmla="*/ 1109545 w 2691980"/>
              <a:gd name="connsiteY4" fmla="*/ 69830 h 69830"/>
              <a:gd name="connsiteX5" fmla="*/ 1149539 w 2691980"/>
              <a:gd name="connsiteY5" fmla="*/ 69830 h 69830"/>
              <a:gd name="connsiteX6" fmla="*/ 1178576 w 2691980"/>
              <a:gd name="connsiteY6" fmla="*/ 69830 h 69830"/>
              <a:gd name="connsiteX7" fmla="*/ 1268157 w 2691980"/>
              <a:gd name="connsiteY7" fmla="*/ 69830 h 69830"/>
              <a:gd name="connsiteX8" fmla="*/ 1317364 w 2691980"/>
              <a:gd name="connsiteY8" fmla="*/ 69830 h 69830"/>
              <a:gd name="connsiteX9" fmla="*/ 1452708 w 2691980"/>
              <a:gd name="connsiteY9" fmla="*/ 69830 h 69830"/>
              <a:gd name="connsiteX10" fmla="*/ 1660527 w 2691980"/>
              <a:gd name="connsiteY10" fmla="*/ 69830 h 69830"/>
              <a:gd name="connsiteX11" fmla="*/ 2180992 w 2691980"/>
              <a:gd name="connsiteY11" fmla="*/ 69830 h 69830"/>
              <a:gd name="connsiteX12" fmla="*/ 2257126 w 2691980"/>
              <a:gd name="connsiteY12" fmla="*/ 69830 h 69830"/>
              <a:gd name="connsiteX13" fmla="*/ 2299610 w 2691980"/>
              <a:gd name="connsiteY13" fmla="*/ 69830 h 69830"/>
              <a:gd name="connsiteX14" fmla="*/ 2388811 w 2691980"/>
              <a:gd name="connsiteY14" fmla="*/ 69830 h 69830"/>
              <a:gd name="connsiteX15" fmla="*/ 2464945 w 2691980"/>
              <a:gd name="connsiteY15" fmla="*/ 69830 h 69830"/>
              <a:gd name="connsiteX16" fmla="*/ 2507429 w 2691980"/>
              <a:gd name="connsiteY16" fmla="*/ 69830 h 69830"/>
              <a:gd name="connsiteX17" fmla="*/ 2691980 w 2691980"/>
              <a:gd name="connsiteY17" fmla="*/ 69830 h 69830"/>
              <a:gd name="connsiteX18" fmla="*/ 2691980 w 2691980"/>
              <a:gd name="connsiteY18" fmla="*/ 50156 h 69830"/>
              <a:gd name="connsiteX19" fmla="*/ 2605390 w 2691980"/>
              <a:gd name="connsiteY19" fmla="*/ 0 h 69830"/>
              <a:gd name="connsiteX20" fmla="*/ 2420839 w 2691980"/>
              <a:gd name="connsiteY20" fmla="*/ 0 h 69830"/>
              <a:gd name="connsiteX21" fmla="*/ 2386853 w 2691980"/>
              <a:gd name="connsiteY21" fmla="*/ 0 h 69830"/>
              <a:gd name="connsiteX22" fmla="*/ 2302221 w 2691980"/>
              <a:gd name="connsiteY22" fmla="*/ 0 h 69830"/>
              <a:gd name="connsiteX23" fmla="*/ 2213020 w 2691980"/>
              <a:gd name="connsiteY23" fmla="*/ 0 h 69830"/>
              <a:gd name="connsiteX24" fmla="*/ 2179034 w 2691980"/>
              <a:gd name="connsiteY24" fmla="*/ 0 h 69830"/>
              <a:gd name="connsiteX25" fmla="*/ 2094402 w 2691980"/>
              <a:gd name="connsiteY25" fmla="*/ 0 h 69830"/>
              <a:gd name="connsiteX26" fmla="*/ 1582435 w 2691980"/>
              <a:gd name="connsiteY26" fmla="*/ 0 h 69830"/>
              <a:gd name="connsiteX27" fmla="*/ 1374616 w 2691980"/>
              <a:gd name="connsiteY27" fmla="*/ 0 h 69830"/>
              <a:gd name="connsiteX28" fmla="*/ 1230774 w 2691980"/>
              <a:gd name="connsiteY28" fmla="*/ 0 h 69830"/>
              <a:gd name="connsiteX29" fmla="*/ 1190065 w 2691980"/>
              <a:gd name="connsiteY29" fmla="*/ 0 h 69830"/>
              <a:gd name="connsiteX30" fmla="*/ 1091986 w 2691980"/>
              <a:gd name="connsiteY30" fmla="*/ 0 h 69830"/>
              <a:gd name="connsiteX31" fmla="*/ 1071447 w 2691980"/>
              <a:gd name="connsiteY31" fmla="*/ 0 h 69830"/>
              <a:gd name="connsiteX32" fmla="*/ 1022955 w 2691980"/>
              <a:gd name="connsiteY32" fmla="*/ 0 h 69830"/>
              <a:gd name="connsiteX33" fmla="*/ 982246 w 2691980"/>
              <a:gd name="connsiteY33" fmla="*/ 0 h 69830"/>
              <a:gd name="connsiteX34" fmla="*/ 884167 w 2691980"/>
              <a:gd name="connsiteY34" fmla="*/ 0 h 69830"/>
              <a:gd name="connsiteX35" fmla="*/ 863628 w 2691980"/>
              <a:gd name="connsiteY35" fmla="*/ 0 h 69830"/>
              <a:gd name="connsiteX36" fmla="*/ 0 w 2691980"/>
              <a:gd name="connsiteY36" fmla="*/ 0 h 69830"/>
              <a:gd name="connsiteX37" fmla="*/ 0 w 2691980"/>
              <a:gd name="connsiteY37" fmla="*/ 24597 h 6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691980" h="69830">
                <a:moveTo>
                  <a:pt x="78092" y="69830"/>
                </a:moveTo>
                <a:lnTo>
                  <a:pt x="941720" y="69830"/>
                </a:lnTo>
                <a:lnTo>
                  <a:pt x="970757" y="69830"/>
                </a:lnTo>
                <a:lnTo>
                  <a:pt x="1060338" y="69830"/>
                </a:lnTo>
                <a:lnTo>
                  <a:pt x="1109545" y="69830"/>
                </a:lnTo>
                <a:lnTo>
                  <a:pt x="1149539" y="69830"/>
                </a:lnTo>
                <a:lnTo>
                  <a:pt x="1178576" y="69830"/>
                </a:lnTo>
                <a:lnTo>
                  <a:pt x="1268157" y="69830"/>
                </a:lnTo>
                <a:lnTo>
                  <a:pt x="1317364" y="69830"/>
                </a:lnTo>
                <a:lnTo>
                  <a:pt x="1452708" y="69830"/>
                </a:lnTo>
                <a:lnTo>
                  <a:pt x="1660527" y="69830"/>
                </a:lnTo>
                <a:lnTo>
                  <a:pt x="2180992" y="69830"/>
                </a:lnTo>
                <a:lnTo>
                  <a:pt x="2257126" y="69830"/>
                </a:lnTo>
                <a:lnTo>
                  <a:pt x="2299610" y="69830"/>
                </a:lnTo>
                <a:lnTo>
                  <a:pt x="2388811" y="69830"/>
                </a:lnTo>
                <a:lnTo>
                  <a:pt x="2464945" y="69830"/>
                </a:lnTo>
                <a:lnTo>
                  <a:pt x="2507429" y="69830"/>
                </a:lnTo>
                <a:lnTo>
                  <a:pt x="2691980" y="69830"/>
                </a:lnTo>
                <a:lnTo>
                  <a:pt x="2691980" y="50156"/>
                </a:lnTo>
                <a:lnTo>
                  <a:pt x="2605390" y="0"/>
                </a:lnTo>
                <a:lnTo>
                  <a:pt x="2420839" y="0"/>
                </a:lnTo>
                <a:lnTo>
                  <a:pt x="2386853" y="0"/>
                </a:lnTo>
                <a:lnTo>
                  <a:pt x="2302221" y="0"/>
                </a:lnTo>
                <a:lnTo>
                  <a:pt x="2213020" y="0"/>
                </a:lnTo>
                <a:lnTo>
                  <a:pt x="2179034" y="0"/>
                </a:lnTo>
                <a:lnTo>
                  <a:pt x="2094402" y="0"/>
                </a:lnTo>
                <a:lnTo>
                  <a:pt x="1582435" y="0"/>
                </a:lnTo>
                <a:lnTo>
                  <a:pt x="1374616" y="0"/>
                </a:lnTo>
                <a:lnTo>
                  <a:pt x="1230774" y="0"/>
                </a:lnTo>
                <a:lnTo>
                  <a:pt x="1190065" y="0"/>
                </a:lnTo>
                <a:lnTo>
                  <a:pt x="1091986" y="0"/>
                </a:lnTo>
                <a:lnTo>
                  <a:pt x="1071447" y="0"/>
                </a:lnTo>
                <a:lnTo>
                  <a:pt x="1022955" y="0"/>
                </a:lnTo>
                <a:lnTo>
                  <a:pt x="982246" y="0"/>
                </a:lnTo>
                <a:lnTo>
                  <a:pt x="884167" y="0"/>
                </a:lnTo>
                <a:lnTo>
                  <a:pt x="863628" y="0"/>
                </a:lnTo>
                <a:lnTo>
                  <a:pt x="0" y="0"/>
                </a:lnTo>
                <a:lnTo>
                  <a:pt x="0" y="24597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  <a:effectLst/>
        </p:spPr>
        <p:txBody>
          <a:bodyPr vert="horz" wrap="square" lIns="36556" tIns="36556" rIns="36556" bIns="36556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1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MS PGothic" pitchFamily="34" charset="-128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EE4D0179-1FE8-7547-9742-F299B3CF6157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V="1">
            <a:off x="3460626" y="1830146"/>
            <a:ext cx="2691980" cy="69830"/>
          </a:xfrm>
          <a:custGeom>
            <a:avLst/>
            <a:gdLst>
              <a:gd name="connsiteX0" fmla="*/ 78092 w 2691980"/>
              <a:gd name="connsiteY0" fmla="*/ 69830 h 69830"/>
              <a:gd name="connsiteX1" fmla="*/ 941720 w 2691980"/>
              <a:gd name="connsiteY1" fmla="*/ 69830 h 69830"/>
              <a:gd name="connsiteX2" fmla="*/ 970757 w 2691980"/>
              <a:gd name="connsiteY2" fmla="*/ 69830 h 69830"/>
              <a:gd name="connsiteX3" fmla="*/ 1060338 w 2691980"/>
              <a:gd name="connsiteY3" fmla="*/ 69830 h 69830"/>
              <a:gd name="connsiteX4" fmla="*/ 1109545 w 2691980"/>
              <a:gd name="connsiteY4" fmla="*/ 69830 h 69830"/>
              <a:gd name="connsiteX5" fmla="*/ 1149539 w 2691980"/>
              <a:gd name="connsiteY5" fmla="*/ 69830 h 69830"/>
              <a:gd name="connsiteX6" fmla="*/ 1178576 w 2691980"/>
              <a:gd name="connsiteY6" fmla="*/ 69830 h 69830"/>
              <a:gd name="connsiteX7" fmla="*/ 1268157 w 2691980"/>
              <a:gd name="connsiteY7" fmla="*/ 69830 h 69830"/>
              <a:gd name="connsiteX8" fmla="*/ 1317364 w 2691980"/>
              <a:gd name="connsiteY8" fmla="*/ 69830 h 69830"/>
              <a:gd name="connsiteX9" fmla="*/ 1452708 w 2691980"/>
              <a:gd name="connsiteY9" fmla="*/ 69830 h 69830"/>
              <a:gd name="connsiteX10" fmla="*/ 1660527 w 2691980"/>
              <a:gd name="connsiteY10" fmla="*/ 69830 h 69830"/>
              <a:gd name="connsiteX11" fmla="*/ 2180992 w 2691980"/>
              <a:gd name="connsiteY11" fmla="*/ 69830 h 69830"/>
              <a:gd name="connsiteX12" fmla="*/ 2257126 w 2691980"/>
              <a:gd name="connsiteY12" fmla="*/ 69830 h 69830"/>
              <a:gd name="connsiteX13" fmla="*/ 2299610 w 2691980"/>
              <a:gd name="connsiteY13" fmla="*/ 69830 h 69830"/>
              <a:gd name="connsiteX14" fmla="*/ 2388811 w 2691980"/>
              <a:gd name="connsiteY14" fmla="*/ 69830 h 69830"/>
              <a:gd name="connsiteX15" fmla="*/ 2464945 w 2691980"/>
              <a:gd name="connsiteY15" fmla="*/ 69830 h 69830"/>
              <a:gd name="connsiteX16" fmla="*/ 2507429 w 2691980"/>
              <a:gd name="connsiteY16" fmla="*/ 69830 h 69830"/>
              <a:gd name="connsiteX17" fmla="*/ 2691980 w 2691980"/>
              <a:gd name="connsiteY17" fmla="*/ 69830 h 69830"/>
              <a:gd name="connsiteX18" fmla="*/ 2691980 w 2691980"/>
              <a:gd name="connsiteY18" fmla="*/ 50156 h 69830"/>
              <a:gd name="connsiteX19" fmla="*/ 2605390 w 2691980"/>
              <a:gd name="connsiteY19" fmla="*/ 0 h 69830"/>
              <a:gd name="connsiteX20" fmla="*/ 2420839 w 2691980"/>
              <a:gd name="connsiteY20" fmla="*/ 0 h 69830"/>
              <a:gd name="connsiteX21" fmla="*/ 2386853 w 2691980"/>
              <a:gd name="connsiteY21" fmla="*/ 0 h 69830"/>
              <a:gd name="connsiteX22" fmla="*/ 2302221 w 2691980"/>
              <a:gd name="connsiteY22" fmla="*/ 0 h 69830"/>
              <a:gd name="connsiteX23" fmla="*/ 2213020 w 2691980"/>
              <a:gd name="connsiteY23" fmla="*/ 0 h 69830"/>
              <a:gd name="connsiteX24" fmla="*/ 2179034 w 2691980"/>
              <a:gd name="connsiteY24" fmla="*/ 0 h 69830"/>
              <a:gd name="connsiteX25" fmla="*/ 2094402 w 2691980"/>
              <a:gd name="connsiteY25" fmla="*/ 0 h 69830"/>
              <a:gd name="connsiteX26" fmla="*/ 1582435 w 2691980"/>
              <a:gd name="connsiteY26" fmla="*/ 0 h 69830"/>
              <a:gd name="connsiteX27" fmla="*/ 1374616 w 2691980"/>
              <a:gd name="connsiteY27" fmla="*/ 0 h 69830"/>
              <a:gd name="connsiteX28" fmla="*/ 1230774 w 2691980"/>
              <a:gd name="connsiteY28" fmla="*/ 0 h 69830"/>
              <a:gd name="connsiteX29" fmla="*/ 1190065 w 2691980"/>
              <a:gd name="connsiteY29" fmla="*/ 0 h 69830"/>
              <a:gd name="connsiteX30" fmla="*/ 1091986 w 2691980"/>
              <a:gd name="connsiteY30" fmla="*/ 0 h 69830"/>
              <a:gd name="connsiteX31" fmla="*/ 1071447 w 2691980"/>
              <a:gd name="connsiteY31" fmla="*/ 0 h 69830"/>
              <a:gd name="connsiteX32" fmla="*/ 1022955 w 2691980"/>
              <a:gd name="connsiteY32" fmla="*/ 0 h 69830"/>
              <a:gd name="connsiteX33" fmla="*/ 982246 w 2691980"/>
              <a:gd name="connsiteY33" fmla="*/ 0 h 69830"/>
              <a:gd name="connsiteX34" fmla="*/ 884167 w 2691980"/>
              <a:gd name="connsiteY34" fmla="*/ 0 h 69830"/>
              <a:gd name="connsiteX35" fmla="*/ 863628 w 2691980"/>
              <a:gd name="connsiteY35" fmla="*/ 0 h 69830"/>
              <a:gd name="connsiteX36" fmla="*/ 0 w 2691980"/>
              <a:gd name="connsiteY36" fmla="*/ 0 h 69830"/>
              <a:gd name="connsiteX37" fmla="*/ 0 w 2691980"/>
              <a:gd name="connsiteY37" fmla="*/ 24597 h 6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691980" h="69830">
                <a:moveTo>
                  <a:pt x="78092" y="69830"/>
                </a:moveTo>
                <a:lnTo>
                  <a:pt x="941720" y="69830"/>
                </a:lnTo>
                <a:lnTo>
                  <a:pt x="970757" y="69830"/>
                </a:lnTo>
                <a:lnTo>
                  <a:pt x="1060338" y="69830"/>
                </a:lnTo>
                <a:lnTo>
                  <a:pt x="1109545" y="69830"/>
                </a:lnTo>
                <a:lnTo>
                  <a:pt x="1149539" y="69830"/>
                </a:lnTo>
                <a:lnTo>
                  <a:pt x="1178576" y="69830"/>
                </a:lnTo>
                <a:lnTo>
                  <a:pt x="1268157" y="69830"/>
                </a:lnTo>
                <a:lnTo>
                  <a:pt x="1317364" y="69830"/>
                </a:lnTo>
                <a:lnTo>
                  <a:pt x="1452708" y="69830"/>
                </a:lnTo>
                <a:lnTo>
                  <a:pt x="1660527" y="69830"/>
                </a:lnTo>
                <a:lnTo>
                  <a:pt x="2180992" y="69830"/>
                </a:lnTo>
                <a:lnTo>
                  <a:pt x="2257126" y="69830"/>
                </a:lnTo>
                <a:lnTo>
                  <a:pt x="2299610" y="69830"/>
                </a:lnTo>
                <a:lnTo>
                  <a:pt x="2388811" y="69830"/>
                </a:lnTo>
                <a:lnTo>
                  <a:pt x="2464945" y="69830"/>
                </a:lnTo>
                <a:lnTo>
                  <a:pt x="2507429" y="69830"/>
                </a:lnTo>
                <a:lnTo>
                  <a:pt x="2691980" y="69830"/>
                </a:lnTo>
                <a:lnTo>
                  <a:pt x="2691980" y="50156"/>
                </a:lnTo>
                <a:lnTo>
                  <a:pt x="2605390" y="0"/>
                </a:lnTo>
                <a:lnTo>
                  <a:pt x="2420839" y="0"/>
                </a:lnTo>
                <a:lnTo>
                  <a:pt x="2386853" y="0"/>
                </a:lnTo>
                <a:lnTo>
                  <a:pt x="2302221" y="0"/>
                </a:lnTo>
                <a:lnTo>
                  <a:pt x="2213020" y="0"/>
                </a:lnTo>
                <a:lnTo>
                  <a:pt x="2179034" y="0"/>
                </a:lnTo>
                <a:lnTo>
                  <a:pt x="2094402" y="0"/>
                </a:lnTo>
                <a:lnTo>
                  <a:pt x="1582435" y="0"/>
                </a:lnTo>
                <a:lnTo>
                  <a:pt x="1374616" y="0"/>
                </a:lnTo>
                <a:lnTo>
                  <a:pt x="1230774" y="0"/>
                </a:lnTo>
                <a:lnTo>
                  <a:pt x="1190065" y="0"/>
                </a:lnTo>
                <a:lnTo>
                  <a:pt x="1091986" y="0"/>
                </a:lnTo>
                <a:lnTo>
                  <a:pt x="1071447" y="0"/>
                </a:lnTo>
                <a:lnTo>
                  <a:pt x="1022955" y="0"/>
                </a:lnTo>
                <a:lnTo>
                  <a:pt x="982246" y="0"/>
                </a:lnTo>
                <a:lnTo>
                  <a:pt x="884167" y="0"/>
                </a:lnTo>
                <a:lnTo>
                  <a:pt x="863628" y="0"/>
                </a:lnTo>
                <a:lnTo>
                  <a:pt x="0" y="0"/>
                </a:lnTo>
                <a:lnTo>
                  <a:pt x="0" y="24597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  <a:effectLst/>
        </p:spPr>
        <p:txBody>
          <a:bodyPr vert="horz" wrap="square" lIns="36556" tIns="36556" rIns="36556" bIns="36556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1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MS PGothic" pitchFamily="34" charset="-128"/>
            </a:endParaRP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1A4370BB-C44F-C342-B1FE-2C98FABD17F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57081" y="1134107"/>
            <a:ext cx="6470830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A07AEB4-E7FE-23EE-A5A5-8E20ED9980D0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8E929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</p:spTree>
    <p:extLst>
      <p:ext uri="{BB962C8B-B14F-4D97-AF65-F5344CB8AC3E}">
        <p14:creationId xmlns:p14="http://schemas.microsoft.com/office/powerpoint/2010/main" val="286523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8C42477-0BE7-3741-8091-F8850CC556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88825" cy="7010400"/>
          </a:xfrm>
          <a:solidFill>
            <a:srgbClr val="ECEEF2"/>
          </a:solidFill>
        </p:spPr>
        <p:txBody>
          <a:bodyPr tIns="182880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3FDD907D-6A6A-4D43-94BA-581EB658903A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0" y="778197"/>
            <a:ext cx="10759381" cy="6232156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36556" tIns="36556" rIns="36556" bIns="3655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MS PGothic" pitchFamily="34" charset="-128"/>
            </a:endParaRP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07580BF0-327F-034F-B704-247FC3617C75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323653" y="3613069"/>
            <a:ext cx="5865172" cy="3397284"/>
          </a:xfrm>
          <a:prstGeom prst="rtTriangle">
            <a:avLst/>
          </a:prstGeom>
          <a:solidFill>
            <a:srgbClr val="0073E6"/>
          </a:solidFill>
          <a:ln w="980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6CA8BF6-1A85-7F4C-B9E4-8E16BB656C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6350" y="3140946"/>
            <a:ext cx="537804" cy="85982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000304-C2FA-C24C-9730-DF56FBCDB0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6725" y="4932025"/>
            <a:ext cx="5627687" cy="1619250"/>
          </a:xfrm>
        </p:spPr>
        <p:txBody>
          <a:bodyPr/>
          <a:lstStyle>
            <a:lvl1pPr>
              <a:buNone/>
              <a:defRPr sz="2800" b="1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7E947B-CEA5-3748-90D2-82C2A6D335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381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3BB7BF3-6657-124A-9E5B-562E7F9DF2D7}"/>
              </a:ext>
            </a:extLst>
          </p:cNvPr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C3C83A-FD1F-9548-BEFD-A24C6A2A0189}"/>
              </a:ext>
            </a:extLst>
          </p:cNvPr>
          <p:cNvGrpSpPr/>
          <p:nvPr userDrawn="1"/>
        </p:nvGrpSpPr>
        <p:grpSpPr>
          <a:xfrm>
            <a:off x="11161" y="396822"/>
            <a:ext cx="3044711" cy="553016"/>
            <a:chOff x="-208668" y="396822"/>
            <a:chExt cx="3044711" cy="553016"/>
          </a:xfrm>
          <a:solidFill>
            <a:srgbClr val="0073E6"/>
          </a:solidFill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88AEBA7-BFB0-E44E-A1D6-78BB52D041E9}"/>
                </a:ext>
              </a:extLst>
            </p:cNvPr>
            <p:cNvGrpSpPr/>
            <p:nvPr userDrawn="1"/>
          </p:nvGrpSpPr>
          <p:grpSpPr>
            <a:xfrm>
              <a:off x="477019" y="396822"/>
              <a:ext cx="2359024" cy="553016"/>
              <a:chOff x="0" y="396874"/>
              <a:chExt cx="2359024" cy="553016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EB2275B1-832A-F445-907E-3A9DB73D637A}"/>
                  </a:ext>
                </a:extLst>
              </p:cNvPr>
              <p:cNvSpPr/>
              <p:nvPr userDrawn="1"/>
            </p:nvSpPr>
            <p:spPr>
              <a:xfrm>
                <a:off x="0" y="397440"/>
                <a:ext cx="1933575" cy="5524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ight Triangle 30">
                <a:extLst>
                  <a:ext uri="{FF2B5EF4-FFF2-40B4-BE49-F238E27FC236}">
                    <a16:creationId xmlns:a16="http://schemas.microsoft.com/office/drawing/2014/main" id="{C3C056F3-2FDE-254F-8449-434A4312BB39}"/>
                  </a:ext>
                </a:extLst>
              </p:cNvPr>
              <p:cNvSpPr/>
              <p:nvPr userDrawn="1"/>
            </p:nvSpPr>
            <p:spPr>
              <a:xfrm rot="5400000">
                <a:off x="1870073" y="460374"/>
                <a:ext cx="552451" cy="425451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04B1835-540B-2046-998D-3EA2CA07D1C5}"/>
                </a:ext>
              </a:extLst>
            </p:cNvPr>
            <p:cNvGrpSpPr/>
            <p:nvPr userDrawn="1"/>
          </p:nvGrpSpPr>
          <p:grpSpPr>
            <a:xfrm>
              <a:off x="-208668" y="396822"/>
              <a:ext cx="2567692" cy="553016"/>
              <a:chOff x="-208668" y="396874"/>
              <a:chExt cx="2567692" cy="553016"/>
            </a:xfrm>
            <a:grpFill/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75579A5E-2BD3-924B-8B1D-8809810A0D22}"/>
                  </a:ext>
                </a:extLst>
              </p:cNvPr>
              <p:cNvSpPr/>
              <p:nvPr userDrawn="1"/>
            </p:nvSpPr>
            <p:spPr>
              <a:xfrm>
                <a:off x="-208668" y="397440"/>
                <a:ext cx="2142243" cy="5524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ight Triangle 28">
                <a:extLst>
                  <a:ext uri="{FF2B5EF4-FFF2-40B4-BE49-F238E27FC236}">
                    <a16:creationId xmlns:a16="http://schemas.microsoft.com/office/drawing/2014/main" id="{6CA96E7A-5626-DB4D-9E16-B8407E0210B7}"/>
                  </a:ext>
                </a:extLst>
              </p:cNvPr>
              <p:cNvSpPr/>
              <p:nvPr userDrawn="1"/>
            </p:nvSpPr>
            <p:spPr>
              <a:xfrm rot="5400000">
                <a:off x="1870073" y="460374"/>
                <a:ext cx="552451" cy="425451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CBEF8CA-9FA3-B24D-98FE-249EF7651E0C}"/>
              </a:ext>
            </a:extLst>
          </p:cNvPr>
          <p:cNvGrpSpPr/>
          <p:nvPr userDrawn="1"/>
        </p:nvGrpSpPr>
        <p:grpSpPr>
          <a:xfrm>
            <a:off x="2704257" y="396822"/>
            <a:ext cx="9525174" cy="553016"/>
            <a:chOff x="2704257" y="432540"/>
            <a:chExt cx="9525174" cy="553016"/>
          </a:xfrm>
          <a:solidFill>
            <a:schemeClr val="bg1"/>
          </a:solidFill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898556C-0373-3E40-BF1C-65FB83E38817}"/>
                </a:ext>
              </a:extLst>
            </p:cNvPr>
            <p:cNvSpPr/>
            <p:nvPr userDrawn="1"/>
          </p:nvSpPr>
          <p:spPr>
            <a:xfrm>
              <a:off x="3129706" y="432540"/>
              <a:ext cx="9099725" cy="5524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Triangle 39">
              <a:extLst>
                <a:ext uri="{FF2B5EF4-FFF2-40B4-BE49-F238E27FC236}">
                  <a16:creationId xmlns:a16="http://schemas.microsoft.com/office/drawing/2014/main" id="{10562A82-48EC-6943-84BD-146A4666DC89}"/>
                </a:ext>
              </a:extLst>
            </p:cNvPr>
            <p:cNvSpPr/>
            <p:nvPr userDrawn="1"/>
          </p:nvSpPr>
          <p:spPr>
            <a:xfrm rot="16200000">
              <a:off x="2640757" y="496605"/>
              <a:ext cx="552451" cy="42545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FDB871D-F3CB-214D-82EA-F6D2CC183089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671094" y="1264024"/>
            <a:ext cx="4846637" cy="5593976"/>
          </a:xfrm>
          <a:noFill/>
        </p:spPr>
        <p:txBody>
          <a:bodyPr tIns="18288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product photo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AEFBF4-9847-0145-AA64-F68118B3829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70369" y="2890792"/>
            <a:ext cx="2219325" cy="1695450"/>
          </a:xfrm>
        </p:spPr>
        <p:txBody>
          <a:bodyPr/>
          <a:lstStyle>
            <a:lvl1pPr marL="12700" indent="-12700" algn="l">
              <a:spcBef>
                <a:spcPts val="0"/>
              </a:spcBef>
              <a:buNone/>
              <a:tabLst/>
              <a:defRPr sz="6600" b="1">
                <a:solidFill>
                  <a:srgbClr val="0073E6"/>
                </a:solidFill>
              </a:defRPr>
            </a:lvl1pPr>
            <a:lvl2pPr marL="117475" indent="-117475">
              <a:lnSpc>
                <a:spcPct val="90000"/>
              </a:lnSpc>
              <a:spcBef>
                <a:spcPts val="0"/>
              </a:spcBef>
              <a:buClr>
                <a:srgbClr val="0073E6"/>
              </a:buClr>
              <a:buFont typeface="Arial" panose="020B0604020202020204" pitchFamily="34" charset="0"/>
              <a:buChar char="•"/>
              <a:tabLst/>
              <a:defRPr sz="1200" b="0">
                <a:solidFill>
                  <a:schemeClr val="bg1"/>
                </a:solidFill>
              </a:defRPr>
            </a:lvl2pPr>
            <a:lvl3pPr marL="12700" indent="0">
              <a:spcBef>
                <a:spcPts val="1800"/>
              </a:spcBef>
              <a:buNone/>
              <a:tabLst/>
              <a:defRPr sz="1800">
                <a:solidFill>
                  <a:schemeClr val="bg1"/>
                </a:solidFill>
              </a:defRPr>
            </a:lvl3pPr>
            <a:lvl4pPr marL="12700" indent="0">
              <a:spcBef>
                <a:spcPts val="1800"/>
              </a:spcBef>
              <a:buNone/>
              <a:tabLst/>
              <a:defRPr sz="1800"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Stat</a:t>
            </a:r>
          </a:p>
          <a:p>
            <a:pPr lvl="1"/>
            <a:r>
              <a:rPr lang="en-US"/>
              <a:t>Bullets </a:t>
            </a:r>
          </a:p>
          <a:p>
            <a:pPr lvl="2"/>
            <a:r>
              <a:rPr lang="en-US"/>
              <a:t>Callout 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39BE70E4-41EE-6443-B4C7-5EB93FC4D853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955464" y="2890792"/>
            <a:ext cx="2219325" cy="1695450"/>
          </a:xfrm>
        </p:spPr>
        <p:txBody>
          <a:bodyPr/>
          <a:lstStyle>
            <a:lvl1pPr marL="12700" indent="-12700" algn="l">
              <a:spcBef>
                <a:spcPts val="0"/>
              </a:spcBef>
              <a:buNone/>
              <a:tabLst/>
              <a:defRPr sz="6600" b="1">
                <a:solidFill>
                  <a:srgbClr val="0073E6"/>
                </a:solidFill>
              </a:defRPr>
            </a:lvl1pPr>
            <a:lvl2pPr marL="12700" indent="0">
              <a:lnSpc>
                <a:spcPct val="90000"/>
              </a:lnSpc>
              <a:spcBef>
                <a:spcPts val="0"/>
              </a:spcBef>
              <a:buClr>
                <a:srgbClr val="0073E6"/>
              </a:buClr>
              <a:buNone/>
              <a:tabLst/>
              <a:defRPr lang="en-US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2700" indent="0">
              <a:spcBef>
                <a:spcPts val="0"/>
              </a:spcBef>
              <a:buNone/>
              <a:tabLst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2700" indent="0">
              <a:spcBef>
                <a:spcPts val="1800"/>
              </a:spcBef>
              <a:buNone/>
              <a:tabLst/>
              <a:defRPr sz="1800"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Stat</a:t>
            </a:r>
          </a:p>
          <a:p>
            <a:pPr marL="117475" lvl="1" indent="-117475" algn="l" defTabSz="914126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tabLst/>
            </a:pPr>
            <a:r>
              <a:rPr lang="en-US"/>
              <a:t>Bullets</a:t>
            </a:r>
          </a:p>
          <a:p>
            <a:pPr marL="12700" lvl="2" indent="0" algn="l" defTabSz="914126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  <a:tabLst/>
            </a:pPr>
            <a:r>
              <a:rPr lang="en-US"/>
              <a:t>Callout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05D84EB-D30D-3845-994A-0E19BEAAA164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latin typeface="Arial" panose="020B0604020202020204"/>
              <a:ea typeface="+mn-ea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497FFBAA-D114-8046-938D-5E42355435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63790"/>
            <a:ext cx="2141199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Headline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A738EB45-6F71-714C-8E28-CDEC78F22E2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03542" y="490167"/>
            <a:ext cx="6470830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C9757D24-8C04-8548-86C2-02ED6F94D36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70369" y="1863194"/>
            <a:ext cx="2219325" cy="676867"/>
          </a:xfrm>
        </p:spPr>
        <p:txBody>
          <a:bodyPr/>
          <a:lstStyle>
            <a:lvl1pPr marL="12700" indent="-12700" algn="l">
              <a:spcBef>
                <a:spcPts val="0"/>
              </a:spcBef>
              <a:buNone/>
              <a:tabLst/>
              <a:defRPr sz="2200" b="1">
                <a:solidFill>
                  <a:schemeClr val="bg1"/>
                </a:solidFill>
              </a:defRPr>
            </a:lvl1pPr>
            <a:lvl2pPr marL="12700" indent="0">
              <a:lnSpc>
                <a:spcPct val="90000"/>
              </a:lnSpc>
              <a:spcBef>
                <a:spcPts val="0"/>
              </a:spcBef>
              <a:buNone/>
              <a:tabLst/>
              <a:defRPr sz="6600" b="1">
                <a:solidFill>
                  <a:schemeClr val="bg1"/>
                </a:solidFill>
              </a:defRPr>
            </a:lvl2pPr>
            <a:lvl3pPr marL="12700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12700" indent="0">
              <a:spcBef>
                <a:spcPts val="1800"/>
              </a:spcBef>
              <a:buNone/>
              <a:tabLst/>
              <a:defRPr sz="1800"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AE3849DA-5768-BF4B-9DAE-690E36956C89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955464" y="1863194"/>
            <a:ext cx="2219325" cy="676867"/>
          </a:xfrm>
        </p:spPr>
        <p:txBody>
          <a:bodyPr/>
          <a:lstStyle>
            <a:lvl1pPr marL="12700" indent="-12700" algn="l">
              <a:spcBef>
                <a:spcPts val="0"/>
              </a:spcBef>
              <a:buNone/>
              <a:tabLst/>
              <a:defRPr sz="2200" b="1">
                <a:solidFill>
                  <a:schemeClr val="bg1"/>
                </a:solidFill>
              </a:defRPr>
            </a:lvl1pPr>
            <a:lvl2pPr marL="12700" indent="0">
              <a:lnSpc>
                <a:spcPct val="90000"/>
              </a:lnSpc>
              <a:spcBef>
                <a:spcPts val="0"/>
              </a:spcBef>
              <a:buNone/>
              <a:tabLst/>
              <a:defRPr sz="6600" b="1">
                <a:solidFill>
                  <a:schemeClr val="bg1"/>
                </a:solidFill>
              </a:defRPr>
            </a:lvl2pPr>
            <a:lvl3pPr marL="12700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12700" indent="0">
              <a:spcBef>
                <a:spcPts val="1800"/>
              </a:spcBef>
              <a:buNone/>
              <a:tabLst/>
              <a:defRPr sz="1800"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301403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-1col-5D-Blac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5128" y="932689"/>
            <a:ext cx="8746623" cy="3657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85128" y="1408177"/>
            <a:ext cx="8746623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enter subhead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3CBA71D9-675A-4F40-94DA-6A30D93681D6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2825" y="6340476"/>
            <a:ext cx="6096000" cy="517525"/>
          </a:xfrm>
          <a:prstGeom prst="rtTriangle">
            <a:avLst/>
          </a:prstGeom>
          <a:solidFill>
            <a:srgbClr val="0073E6"/>
          </a:soli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F6B58-4984-4C3A-A106-EA6C4686C9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125539"/>
            <a:ext cx="2390150" cy="572402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2D4083F-0AD3-994D-AD03-81FAD9F04CF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074" y="362584"/>
            <a:ext cx="2206751" cy="2215515"/>
          </a:xfrm>
        </p:spPr>
        <p:txBody>
          <a:bodyPr tIns="457200"/>
          <a:lstStyle>
            <a:lvl1pPr algn="ctr">
              <a:buNone/>
              <a:defRPr/>
            </a:lvl1pPr>
          </a:lstStyle>
          <a:p>
            <a:r>
              <a:rPr lang="en-US"/>
              <a:t>icon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8A8B2EA-95D5-2043-A304-C41840376D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58665" y="3125539"/>
            <a:ext cx="2390150" cy="572402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0E58839-63A1-454D-9349-31894AC0587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99342" y="3125539"/>
            <a:ext cx="2390150" cy="572402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BFA05ACA-352E-BB4D-9021-1B447B2839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200807" y="3125539"/>
            <a:ext cx="2390150" cy="572402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4DE2E156-C5A3-8742-AE79-E479402A3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013045"/>
            <a:ext cx="1021976" cy="457200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32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XXX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BE8EA6BF-49F3-E948-87E0-AD4CDD654F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10220" y="4013045"/>
            <a:ext cx="1290918" cy="370696"/>
          </a:xfrm>
        </p:spPr>
        <p:txBody>
          <a:bodyPr anchor="b" anchorCtr="0"/>
          <a:lstStyle>
            <a:lvl1pPr marL="12700" indent="-12700">
              <a:buClr>
                <a:schemeClr val="accent1"/>
              </a:buClr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F3942303-F940-2341-87BA-3E0D3F03C4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4710498"/>
            <a:ext cx="1021976" cy="457200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32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XXX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DD87509F-D487-4F49-AAC0-17B6503CF8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10220" y="4710498"/>
            <a:ext cx="1290918" cy="370696"/>
          </a:xfrm>
        </p:spPr>
        <p:txBody>
          <a:bodyPr anchor="b" anchorCtr="0"/>
          <a:lstStyle>
            <a:lvl1pPr marL="12700" indent="-12700">
              <a:buClr>
                <a:schemeClr val="accent1"/>
              </a:buClr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B508C08A-7FC7-D548-99E2-BD1DF06F6F9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7200" y="5407951"/>
            <a:ext cx="1021976" cy="457200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32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XXX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FD354A28-A8E3-5E46-B772-5381C8B7C5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10220" y="5407951"/>
            <a:ext cx="1290918" cy="370696"/>
          </a:xfrm>
        </p:spPr>
        <p:txBody>
          <a:bodyPr anchor="b" anchorCtr="0"/>
          <a:lstStyle>
            <a:lvl1pPr marL="12700" indent="-12700">
              <a:buClr>
                <a:schemeClr val="accent1"/>
              </a:buClr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45B0DF96-07BB-414E-AE81-9226AA9CF85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58665" y="4013045"/>
            <a:ext cx="1021976" cy="457200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32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XXX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E88AF688-C3E3-6C4B-8EC9-CCC60B2973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11685" y="4013045"/>
            <a:ext cx="1290918" cy="370696"/>
          </a:xfrm>
        </p:spPr>
        <p:txBody>
          <a:bodyPr anchor="b" anchorCtr="0"/>
          <a:lstStyle>
            <a:lvl1pPr marL="12700" indent="-12700">
              <a:buClr>
                <a:schemeClr val="accent1"/>
              </a:buClr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FDCF419B-A1DC-4741-AF82-4AB7B82BEDF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358665" y="4710498"/>
            <a:ext cx="1021976" cy="457200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32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XXX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3335C70A-3AA6-CE41-A449-F05FEC9726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11685" y="4710498"/>
            <a:ext cx="1290918" cy="370696"/>
          </a:xfrm>
        </p:spPr>
        <p:txBody>
          <a:bodyPr anchor="b" anchorCtr="0"/>
          <a:lstStyle>
            <a:lvl1pPr marL="12700" indent="-12700">
              <a:buClr>
                <a:schemeClr val="accent1"/>
              </a:buClr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A46F0AFD-6AC5-644E-BEF8-07E20F3BDD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58665" y="5407951"/>
            <a:ext cx="1021976" cy="457200"/>
          </a:xfrm>
        </p:spPr>
        <p:txBody>
          <a:bodyPr/>
          <a:lstStyle>
            <a:lvl1pPr marL="12700" indent="-12700">
              <a:buClr>
                <a:schemeClr val="accent1"/>
              </a:buClr>
              <a:buNone/>
              <a:tabLst/>
              <a:defRPr sz="32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XXX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0EE3A8EC-AB42-C84E-8F64-375406509C1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511685" y="5407951"/>
            <a:ext cx="1290918" cy="370696"/>
          </a:xfrm>
        </p:spPr>
        <p:txBody>
          <a:bodyPr anchor="b" anchorCtr="0"/>
          <a:lstStyle>
            <a:lvl1pPr marL="12700" indent="-12700">
              <a:buClr>
                <a:schemeClr val="accent1"/>
              </a:buClr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AFD03803-4E5E-FD4E-80E7-C74F3FF578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13590" y="4070899"/>
            <a:ext cx="2390149" cy="1854411"/>
          </a:xfrm>
        </p:spPr>
        <p:txBody>
          <a:bodyPr anchor="t" anchorCtr="0"/>
          <a:lstStyle>
            <a:lvl1pPr marL="12700" indent="-12700">
              <a:buClr>
                <a:schemeClr val="accent1"/>
              </a:buClr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5842D3AA-CB14-2C46-B635-AEA243CA6C3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14726" y="4070899"/>
            <a:ext cx="2390149" cy="1854411"/>
          </a:xfrm>
        </p:spPr>
        <p:txBody>
          <a:bodyPr anchor="t" anchorCtr="0"/>
          <a:lstStyle>
            <a:lvl1pPr marL="12700" indent="-12700">
              <a:buClr>
                <a:schemeClr val="accent1"/>
              </a:buClr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5C2F058C-6838-514E-819E-8A87181C979C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27216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-1col-5D-Blac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081" y="932688"/>
            <a:ext cx="11225908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enter subhead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F6B58-4984-4C3A-A106-EA6C4686C9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3811" y="1691640"/>
            <a:ext cx="8127939" cy="715384"/>
          </a:xfrm>
        </p:spPr>
        <p:txBody>
          <a:bodyPr/>
          <a:lstStyle>
            <a:lvl1pPr>
              <a:buClr>
                <a:schemeClr val="accent1"/>
              </a:buClr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CF872F80-C623-4046-8579-3D2E7F7183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811" y="2592592"/>
            <a:ext cx="8127939" cy="2275243"/>
          </a:xfrm>
        </p:spPr>
        <p:txBody>
          <a:bodyPr numCol="2" spcCol="457200"/>
          <a:lstStyle>
            <a:lvl1pPr marL="173038" indent="-173038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937E601-8A15-D244-95CF-F5CCAE134B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3811" y="5047489"/>
            <a:ext cx="8127939" cy="662590"/>
          </a:xfrm>
        </p:spPr>
        <p:txBody>
          <a:bodyPr/>
          <a:lstStyle>
            <a:lvl1pPr marL="173038" indent="-173038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None/>
              <a:tabLst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266722A-9224-4449-950F-FE225346A56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7075" y="1691640"/>
            <a:ext cx="2797113" cy="3027363"/>
          </a:xfrm>
        </p:spPr>
        <p:txBody>
          <a:bodyPr tIns="274320"/>
          <a:lstStyle>
            <a:lvl1pPr algn="ctr">
              <a:buNone/>
              <a:defRPr/>
            </a:lvl1pPr>
          </a:lstStyle>
          <a:p>
            <a:r>
              <a:rPr lang="en-US"/>
              <a:t>icon</a:t>
            </a: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340B7646-E4F7-3919-DFD1-C6999219DB3A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2825" y="6340476"/>
            <a:ext cx="6096000" cy="517525"/>
          </a:xfrm>
          <a:prstGeom prst="rtTriangle">
            <a:avLst/>
          </a:prstGeom>
          <a:solidFill>
            <a:srgbClr val="0073E6"/>
          </a:soli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4B6A574-FB63-4344-B769-0A3A20BB955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649606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1FA4AEA-37D8-E148-A23F-92602BD40B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" y="1789043"/>
            <a:ext cx="2802834" cy="5068957"/>
          </a:xfrm>
        </p:spPr>
        <p:txBody>
          <a:bodyPr/>
          <a:lstStyle>
            <a:lvl1pPr algn="ctr">
              <a:buNone/>
              <a:defRPr/>
            </a:lvl1pPr>
          </a:lstStyle>
          <a:p>
            <a:r>
              <a:rPr lang="en-US"/>
              <a:t>product photo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081" y="932688"/>
            <a:ext cx="11225908" cy="365760"/>
          </a:xfrm>
        </p:spPr>
        <p:txBody>
          <a:bodyPr/>
          <a:lstStyle>
            <a:lvl1pPr marL="0" indent="0">
              <a:buNone/>
              <a:defRPr sz="2399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Click to enter subhead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9C96F5-2670-D24B-884E-10914CCE2C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9763" y="1789043"/>
            <a:ext cx="8503226" cy="4613345"/>
          </a:xfrm>
        </p:spPr>
        <p:txBody>
          <a:bodyPr numCol="3" spcCol="228600"/>
          <a:lstStyle>
            <a:lvl1pPr marL="19050" indent="-19050">
              <a:spcBef>
                <a:spcPts val="1200"/>
              </a:spcBef>
              <a:buNone/>
              <a:tabLst/>
              <a:defRPr sz="1200" b="1">
                <a:solidFill>
                  <a:srgbClr val="0073E6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800" b="0"/>
            </a:lvl2pPr>
            <a:lvl3pPr marL="296863" indent="-158750">
              <a:spcBef>
                <a:spcPts val="300"/>
              </a:spcBef>
              <a:buNone/>
              <a:tabLst/>
              <a:defRPr sz="800" b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8E906536-85D6-5744-8242-74DAEF3920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68748" y="3591731"/>
            <a:ext cx="1371600" cy="1728947"/>
          </a:xfrm>
        </p:spPr>
        <p:txBody>
          <a:bodyPr/>
          <a:lstStyle>
            <a:lvl1pPr marL="11113" indent="-11113" algn="ctr">
              <a:buNone/>
              <a:tabLst/>
              <a:defRPr/>
            </a:lvl1pPr>
          </a:lstStyle>
          <a:p>
            <a:r>
              <a:rPr lang="en-US"/>
              <a:t>product photo 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A61EDE3-82F3-4E42-B93C-BC0054F30D0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2410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081" y="932688"/>
            <a:ext cx="11225908" cy="365760"/>
          </a:xfrm>
        </p:spPr>
        <p:txBody>
          <a:bodyPr/>
          <a:lstStyle>
            <a:lvl1pPr marL="0" indent="0">
              <a:buNone/>
              <a:defRPr sz="2399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Click to enter subhead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9C96F5-2670-D24B-884E-10914CCE2C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081" y="1552751"/>
            <a:ext cx="11225908" cy="472981"/>
          </a:xfrm>
        </p:spPr>
        <p:txBody>
          <a:bodyPr numCol="1" spcCol="0"/>
          <a:lstStyle>
            <a:lvl1pPr marL="19050" indent="-19050">
              <a:spcBef>
                <a:spcPts val="1200"/>
              </a:spcBef>
              <a:buNone/>
              <a:tabLst/>
              <a:defRPr sz="2000" b="1">
                <a:solidFill>
                  <a:srgbClr val="0073E6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1200" b="0"/>
            </a:lvl2pPr>
            <a:lvl3pPr marL="296863" indent="-158750">
              <a:spcBef>
                <a:spcPts val="300"/>
              </a:spcBef>
              <a:buNone/>
              <a:tabLst/>
              <a:defRPr sz="1200" b="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CD20842D-D259-B24A-BFFF-20D942A109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081" y="2489469"/>
            <a:ext cx="2565519" cy="472982"/>
          </a:xfrm>
        </p:spPr>
        <p:txBody>
          <a:bodyPr numCol="1" spcCol="0"/>
          <a:lstStyle>
            <a:lvl1pPr marL="19050" indent="-19050">
              <a:spcBef>
                <a:spcPts val="3600"/>
              </a:spcBef>
              <a:buNone/>
              <a:tabLst/>
              <a:defRPr sz="1400" b="0">
                <a:solidFill>
                  <a:schemeClr val="tx1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1200" b="0"/>
            </a:lvl2pPr>
            <a:lvl3pPr marL="296863" indent="-158750">
              <a:spcBef>
                <a:spcPts val="300"/>
              </a:spcBef>
              <a:buNone/>
              <a:tabLst/>
              <a:defRPr sz="1200" b="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A55A4F47-5A2B-3341-8EC1-0320B8DEC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38141" y="2489469"/>
            <a:ext cx="2565519" cy="472982"/>
          </a:xfrm>
        </p:spPr>
        <p:txBody>
          <a:bodyPr numCol="1" spcCol="0"/>
          <a:lstStyle>
            <a:lvl1pPr marL="19050" indent="-19050">
              <a:spcBef>
                <a:spcPts val="3600"/>
              </a:spcBef>
              <a:buNone/>
              <a:tabLst/>
              <a:defRPr sz="1400" b="0">
                <a:solidFill>
                  <a:schemeClr val="tx1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1200" b="0"/>
            </a:lvl2pPr>
            <a:lvl3pPr marL="296863" indent="-158750">
              <a:spcBef>
                <a:spcPts val="300"/>
              </a:spcBef>
              <a:buNone/>
              <a:tabLst/>
              <a:defRPr sz="1200" b="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AutoShape 2">
            <a:extLst>
              <a:ext uri="{FF2B5EF4-FFF2-40B4-BE49-F238E27FC236}">
                <a16:creationId xmlns:a16="http://schemas.microsoft.com/office/drawing/2014/main" id="{13B0EAB2-A107-F443-BD7A-7DDFEDB52E4B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2825" y="6340476"/>
            <a:ext cx="6096000" cy="517525"/>
          </a:xfrm>
          <a:prstGeom prst="rtTriangle">
            <a:avLst/>
          </a:prstGeom>
          <a:solidFill>
            <a:srgbClr val="0073E6"/>
          </a:soli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5BB17B-6F4B-A045-B4F9-11FB2DC462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7657BC44-FB2D-664A-B74D-3A9BF03AA6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7081" y="3438948"/>
            <a:ext cx="2565519" cy="472982"/>
          </a:xfrm>
        </p:spPr>
        <p:txBody>
          <a:bodyPr numCol="1" spcCol="0"/>
          <a:lstStyle>
            <a:lvl1pPr marL="19050" indent="-19050">
              <a:spcBef>
                <a:spcPts val="3600"/>
              </a:spcBef>
              <a:buNone/>
              <a:tabLst/>
              <a:defRPr sz="1400" b="0">
                <a:solidFill>
                  <a:schemeClr val="tx1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1200" b="0"/>
            </a:lvl2pPr>
            <a:lvl3pPr marL="296863" indent="-158750">
              <a:spcBef>
                <a:spcPts val="300"/>
              </a:spcBef>
              <a:buNone/>
              <a:tabLst/>
              <a:defRPr sz="1200" b="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226F867E-DDDC-0E41-8FDA-776AC853519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38141" y="3438948"/>
            <a:ext cx="2565519" cy="472982"/>
          </a:xfrm>
        </p:spPr>
        <p:txBody>
          <a:bodyPr numCol="1" spcCol="0"/>
          <a:lstStyle>
            <a:lvl1pPr marL="19050" indent="-19050">
              <a:spcBef>
                <a:spcPts val="3600"/>
              </a:spcBef>
              <a:buNone/>
              <a:tabLst/>
              <a:defRPr sz="1400" b="0">
                <a:solidFill>
                  <a:schemeClr val="tx1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1200" b="0"/>
            </a:lvl2pPr>
            <a:lvl3pPr marL="296863" indent="-158750">
              <a:spcBef>
                <a:spcPts val="300"/>
              </a:spcBef>
              <a:buNone/>
              <a:tabLst/>
              <a:defRPr sz="1200" b="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39B555A0-79DF-D84F-81CD-5DFE1D2E65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57081" y="4388427"/>
            <a:ext cx="2565519" cy="472982"/>
          </a:xfrm>
        </p:spPr>
        <p:txBody>
          <a:bodyPr numCol="1" spcCol="0"/>
          <a:lstStyle>
            <a:lvl1pPr marL="19050" indent="-19050">
              <a:spcBef>
                <a:spcPts val="3600"/>
              </a:spcBef>
              <a:buNone/>
              <a:tabLst/>
              <a:defRPr sz="1400" b="0">
                <a:solidFill>
                  <a:schemeClr val="tx1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1200" b="0"/>
            </a:lvl2pPr>
            <a:lvl3pPr marL="296863" indent="-158750">
              <a:spcBef>
                <a:spcPts val="300"/>
              </a:spcBef>
              <a:buNone/>
              <a:tabLst/>
              <a:defRPr sz="1200" b="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A00201CD-2A54-8A4E-8E52-93E6DDF13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38141" y="4388427"/>
            <a:ext cx="2565519" cy="472982"/>
          </a:xfrm>
        </p:spPr>
        <p:txBody>
          <a:bodyPr numCol="1" spcCol="0"/>
          <a:lstStyle>
            <a:lvl1pPr marL="19050" indent="-19050">
              <a:spcBef>
                <a:spcPts val="3600"/>
              </a:spcBef>
              <a:buNone/>
              <a:tabLst/>
              <a:defRPr sz="1400" b="0">
                <a:solidFill>
                  <a:schemeClr val="tx1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1200" b="0"/>
            </a:lvl2pPr>
            <a:lvl3pPr marL="296863" indent="-158750">
              <a:spcBef>
                <a:spcPts val="300"/>
              </a:spcBef>
              <a:buNone/>
              <a:tabLst/>
              <a:defRPr sz="1200" b="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29F37874-A721-8643-BAE1-448423AE7FA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7081" y="5337907"/>
            <a:ext cx="2565519" cy="472982"/>
          </a:xfrm>
        </p:spPr>
        <p:txBody>
          <a:bodyPr numCol="1" spcCol="0"/>
          <a:lstStyle>
            <a:lvl1pPr marL="19050" indent="-19050">
              <a:spcBef>
                <a:spcPts val="3600"/>
              </a:spcBef>
              <a:buNone/>
              <a:tabLst/>
              <a:defRPr sz="1400" b="0">
                <a:solidFill>
                  <a:schemeClr val="tx1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1200" b="0"/>
            </a:lvl2pPr>
            <a:lvl3pPr marL="296863" indent="-158750">
              <a:spcBef>
                <a:spcPts val="300"/>
              </a:spcBef>
              <a:buNone/>
              <a:tabLst/>
              <a:defRPr sz="1200" b="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DB90D97D-2FF3-5040-A035-73DF754F3E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238141" y="5337907"/>
            <a:ext cx="2565519" cy="472982"/>
          </a:xfrm>
        </p:spPr>
        <p:txBody>
          <a:bodyPr numCol="1" spcCol="0"/>
          <a:lstStyle>
            <a:lvl1pPr marL="19050" indent="-19050">
              <a:spcBef>
                <a:spcPts val="3600"/>
              </a:spcBef>
              <a:buNone/>
              <a:tabLst/>
              <a:defRPr sz="1400" b="0">
                <a:solidFill>
                  <a:schemeClr val="tx1"/>
                </a:solidFill>
              </a:defRPr>
            </a:lvl1pPr>
            <a:lvl2pPr marL="19050" indent="-19050">
              <a:spcBef>
                <a:spcPts val="300"/>
              </a:spcBef>
              <a:buNone/>
              <a:tabLst/>
              <a:defRPr sz="1200" b="0"/>
            </a:lvl2pPr>
            <a:lvl3pPr marL="296863" indent="-158750">
              <a:spcBef>
                <a:spcPts val="300"/>
              </a:spcBef>
              <a:buNone/>
              <a:tabLst/>
              <a:defRPr sz="1200" b="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146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-1col-5D-Blac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34EA0B-92BD-3449-8C95-20E889A5DFA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93993" y="-1"/>
            <a:ext cx="7708900" cy="6868779"/>
          </a:xfrm>
          <a:solidFill>
            <a:srgbClr val="ECEEF2"/>
          </a:solidFill>
        </p:spPr>
        <p:txBody>
          <a:bodyPr tIns="182880" rIns="182880" bIns="0"/>
          <a:lstStyle>
            <a:lvl1pPr algn="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Insert Lifestyle Image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73F9AC7-4DA3-044F-ACC6-1438587CF16E}"/>
              </a:ext>
            </a:extLst>
          </p:cNvPr>
          <p:cNvSpPr/>
          <p:nvPr userDrawn="1"/>
        </p:nvSpPr>
        <p:spPr>
          <a:xfrm>
            <a:off x="-1" y="-10779"/>
            <a:ext cx="11334364" cy="6868779"/>
          </a:xfrm>
          <a:custGeom>
            <a:avLst/>
            <a:gdLst>
              <a:gd name="connsiteX0" fmla="*/ 0 w 11334364"/>
              <a:gd name="connsiteY0" fmla="*/ 0 h 6857999"/>
              <a:gd name="connsiteX1" fmla="*/ 444499 w 11334364"/>
              <a:gd name="connsiteY1" fmla="*/ 0 h 6857999"/>
              <a:gd name="connsiteX2" fmla="*/ 576074 w 11334364"/>
              <a:gd name="connsiteY2" fmla="*/ 0 h 6857999"/>
              <a:gd name="connsiteX3" fmla="*/ 671512 w 11334364"/>
              <a:gd name="connsiteY3" fmla="*/ 0 h 6857999"/>
              <a:gd name="connsiteX4" fmla="*/ 742950 w 11334364"/>
              <a:gd name="connsiteY4" fmla="*/ 0 h 6857999"/>
              <a:gd name="connsiteX5" fmla="*/ 1020573 w 11334364"/>
              <a:gd name="connsiteY5" fmla="*/ 0 h 6857999"/>
              <a:gd name="connsiteX6" fmla="*/ 1116011 w 11334364"/>
              <a:gd name="connsiteY6" fmla="*/ 0 h 6857999"/>
              <a:gd name="connsiteX7" fmla="*/ 1187449 w 11334364"/>
              <a:gd name="connsiteY7" fmla="*/ 0 h 6857999"/>
              <a:gd name="connsiteX8" fmla="*/ 1247586 w 11334364"/>
              <a:gd name="connsiteY8" fmla="*/ 0 h 6857999"/>
              <a:gd name="connsiteX9" fmla="*/ 1319024 w 11334364"/>
              <a:gd name="connsiteY9" fmla="*/ 0 h 6857999"/>
              <a:gd name="connsiteX10" fmla="*/ 1414462 w 11334364"/>
              <a:gd name="connsiteY10" fmla="*/ 0 h 6857999"/>
              <a:gd name="connsiteX11" fmla="*/ 1692085 w 11334364"/>
              <a:gd name="connsiteY11" fmla="*/ 0 h 6857999"/>
              <a:gd name="connsiteX12" fmla="*/ 1763523 w 11334364"/>
              <a:gd name="connsiteY12" fmla="*/ 0 h 6857999"/>
              <a:gd name="connsiteX13" fmla="*/ 1858961 w 11334364"/>
              <a:gd name="connsiteY13" fmla="*/ 0 h 6857999"/>
              <a:gd name="connsiteX14" fmla="*/ 1990536 w 11334364"/>
              <a:gd name="connsiteY14" fmla="*/ 0 h 6857999"/>
              <a:gd name="connsiteX15" fmla="*/ 2037302 w 11334364"/>
              <a:gd name="connsiteY15" fmla="*/ 0 h 6857999"/>
              <a:gd name="connsiteX16" fmla="*/ 2042563 w 11334364"/>
              <a:gd name="connsiteY16" fmla="*/ 0 h 6857999"/>
              <a:gd name="connsiteX17" fmla="*/ 2048774 w 11334364"/>
              <a:gd name="connsiteY17" fmla="*/ 0 h 6857999"/>
              <a:gd name="connsiteX18" fmla="*/ 2435035 w 11334364"/>
              <a:gd name="connsiteY18" fmla="*/ 0 h 6857999"/>
              <a:gd name="connsiteX19" fmla="*/ 2481801 w 11334364"/>
              <a:gd name="connsiteY19" fmla="*/ 0 h 6857999"/>
              <a:gd name="connsiteX20" fmla="*/ 2487062 w 11334364"/>
              <a:gd name="connsiteY20" fmla="*/ 0 h 6857999"/>
              <a:gd name="connsiteX21" fmla="*/ 2493273 w 11334364"/>
              <a:gd name="connsiteY21" fmla="*/ 0 h 6857999"/>
              <a:gd name="connsiteX22" fmla="*/ 2613376 w 11334364"/>
              <a:gd name="connsiteY22" fmla="*/ 0 h 6857999"/>
              <a:gd name="connsiteX23" fmla="*/ 2618637 w 11334364"/>
              <a:gd name="connsiteY23" fmla="*/ 0 h 6857999"/>
              <a:gd name="connsiteX24" fmla="*/ 2624848 w 11334364"/>
              <a:gd name="connsiteY24" fmla="*/ 0 h 6857999"/>
              <a:gd name="connsiteX25" fmla="*/ 2708814 w 11334364"/>
              <a:gd name="connsiteY25" fmla="*/ 0 h 6857999"/>
              <a:gd name="connsiteX26" fmla="*/ 2714075 w 11334364"/>
              <a:gd name="connsiteY26" fmla="*/ 0 h 6857999"/>
              <a:gd name="connsiteX27" fmla="*/ 2720286 w 11334364"/>
              <a:gd name="connsiteY27" fmla="*/ 0 h 6857999"/>
              <a:gd name="connsiteX28" fmla="*/ 2780252 w 11334364"/>
              <a:gd name="connsiteY28" fmla="*/ 0 h 6857999"/>
              <a:gd name="connsiteX29" fmla="*/ 2785513 w 11334364"/>
              <a:gd name="connsiteY29" fmla="*/ 0 h 6857999"/>
              <a:gd name="connsiteX30" fmla="*/ 2791724 w 11334364"/>
              <a:gd name="connsiteY30" fmla="*/ 0 h 6857999"/>
              <a:gd name="connsiteX31" fmla="*/ 3057875 w 11334364"/>
              <a:gd name="connsiteY31" fmla="*/ 0 h 6857999"/>
              <a:gd name="connsiteX32" fmla="*/ 3063136 w 11334364"/>
              <a:gd name="connsiteY32" fmla="*/ 0 h 6857999"/>
              <a:gd name="connsiteX33" fmla="*/ 3069347 w 11334364"/>
              <a:gd name="connsiteY33" fmla="*/ 0 h 6857999"/>
              <a:gd name="connsiteX34" fmla="*/ 3153313 w 11334364"/>
              <a:gd name="connsiteY34" fmla="*/ 0 h 6857999"/>
              <a:gd name="connsiteX35" fmla="*/ 3158574 w 11334364"/>
              <a:gd name="connsiteY35" fmla="*/ 0 h 6857999"/>
              <a:gd name="connsiteX36" fmla="*/ 3164785 w 11334364"/>
              <a:gd name="connsiteY36" fmla="*/ 0 h 6857999"/>
              <a:gd name="connsiteX37" fmla="*/ 3224751 w 11334364"/>
              <a:gd name="connsiteY37" fmla="*/ 0 h 6857999"/>
              <a:gd name="connsiteX38" fmla="*/ 3230012 w 11334364"/>
              <a:gd name="connsiteY38" fmla="*/ 0 h 6857999"/>
              <a:gd name="connsiteX39" fmla="*/ 3236223 w 11334364"/>
              <a:gd name="connsiteY39" fmla="*/ 0 h 6857999"/>
              <a:gd name="connsiteX40" fmla="*/ 3284888 w 11334364"/>
              <a:gd name="connsiteY40" fmla="*/ 0 h 6857999"/>
              <a:gd name="connsiteX41" fmla="*/ 3290149 w 11334364"/>
              <a:gd name="connsiteY41" fmla="*/ 0 h 6857999"/>
              <a:gd name="connsiteX42" fmla="*/ 3296360 w 11334364"/>
              <a:gd name="connsiteY42" fmla="*/ 0 h 6857999"/>
              <a:gd name="connsiteX43" fmla="*/ 3356326 w 11334364"/>
              <a:gd name="connsiteY43" fmla="*/ 0 h 6857999"/>
              <a:gd name="connsiteX44" fmla="*/ 3361587 w 11334364"/>
              <a:gd name="connsiteY44" fmla="*/ 0 h 6857999"/>
              <a:gd name="connsiteX45" fmla="*/ 3367798 w 11334364"/>
              <a:gd name="connsiteY45" fmla="*/ 0 h 6857999"/>
              <a:gd name="connsiteX46" fmla="*/ 3451764 w 11334364"/>
              <a:gd name="connsiteY46" fmla="*/ 0 h 6857999"/>
              <a:gd name="connsiteX47" fmla="*/ 3457025 w 11334364"/>
              <a:gd name="connsiteY47" fmla="*/ 0 h 6857999"/>
              <a:gd name="connsiteX48" fmla="*/ 3463236 w 11334364"/>
              <a:gd name="connsiteY48" fmla="*/ 0 h 6857999"/>
              <a:gd name="connsiteX49" fmla="*/ 3729387 w 11334364"/>
              <a:gd name="connsiteY49" fmla="*/ 0 h 6857999"/>
              <a:gd name="connsiteX50" fmla="*/ 3734648 w 11334364"/>
              <a:gd name="connsiteY50" fmla="*/ 0 h 6857999"/>
              <a:gd name="connsiteX51" fmla="*/ 3740859 w 11334364"/>
              <a:gd name="connsiteY51" fmla="*/ 0 h 6857999"/>
              <a:gd name="connsiteX52" fmla="*/ 3800825 w 11334364"/>
              <a:gd name="connsiteY52" fmla="*/ 0 h 6857999"/>
              <a:gd name="connsiteX53" fmla="*/ 3806086 w 11334364"/>
              <a:gd name="connsiteY53" fmla="*/ 0 h 6857999"/>
              <a:gd name="connsiteX54" fmla="*/ 3812297 w 11334364"/>
              <a:gd name="connsiteY54" fmla="*/ 0 h 6857999"/>
              <a:gd name="connsiteX55" fmla="*/ 3896263 w 11334364"/>
              <a:gd name="connsiteY55" fmla="*/ 0 h 6857999"/>
              <a:gd name="connsiteX56" fmla="*/ 3901524 w 11334364"/>
              <a:gd name="connsiteY56" fmla="*/ 0 h 6857999"/>
              <a:gd name="connsiteX57" fmla="*/ 3907735 w 11334364"/>
              <a:gd name="connsiteY57" fmla="*/ 0 h 6857999"/>
              <a:gd name="connsiteX58" fmla="*/ 4027838 w 11334364"/>
              <a:gd name="connsiteY58" fmla="*/ 0 h 6857999"/>
              <a:gd name="connsiteX59" fmla="*/ 4033099 w 11334364"/>
              <a:gd name="connsiteY59" fmla="*/ 0 h 6857999"/>
              <a:gd name="connsiteX60" fmla="*/ 4039310 w 11334364"/>
              <a:gd name="connsiteY60" fmla="*/ 0 h 6857999"/>
              <a:gd name="connsiteX61" fmla="*/ 4472337 w 11334364"/>
              <a:gd name="connsiteY61" fmla="*/ 0 h 6857999"/>
              <a:gd name="connsiteX62" fmla="*/ 4477598 w 11334364"/>
              <a:gd name="connsiteY62" fmla="*/ 0 h 6857999"/>
              <a:gd name="connsiteX63" fmla="*/ 4483809 w 11334364"/>
              <a:gd name="connsiteY63" fmla="*/ 0 h 6857999"/>
              <a:gd name="connsiteX64" fmla="*/ 4483809 w 11334364"/>
              <a:gd name="connsiteY64" fmla="*/ 6212 h 6857999"/>
              <a:gd name="connsiteX65" fmla="*/ 11334364 w 11334364"/>
              <a:gd name="connsiteY65" fmla="*/ 6857999 h 6857999"/>
              <a:gd name="connsiteX66" fmla="*/ 10889865 w 11334364"/>
              <a:gd name="connsiteY66" fmla="*/ 6857999 h 6857999"/>
              <a:gd name="connsiteX67" fmla="*/ 10758290 w 11334364"/>
              <a:gd name="connsiteY67" fmla="*/ 6857999 h 6857999"/>
              <a:gd name="connsiteX68" fmla="*/ 10662852 w 11334364"/>
              <a:gd name="connsiteY68" fmla="*/ 6857999 h 6857999"/>
              <a:gd name="connsiteX69" fmla="*/ 10591414 w 11334364"/>
              <a:gd name="connsiteY69" fmla="*/ 6857999 h 6857999"/>
              <a:gd name="connsiteX70" fmla="*/ 10313791 w 11334364"/>
              <a:gd name="connsiteY70" fmla="*/ 6857999 h 6857999"/>
              <a:gd name="connsiteX71" fmla="*/ 10218353 w 11334364"/>
              <a:gd name="connsiteY71" fmla="*/ 6857999 h 6857999"/>
              <a:gd name="connsiteX72" fmla="*/ 10146915 w 11334364"/>
              <a:gd name="connsiteY72" fmla="*/ 6857999 h 6857999"/>
              <a:gd name="connsiteX73" fmla="*/ 10086778 w 11334364"/>
              <a:gd name="connsiteY73" fmla="*/ 6857999 h 6857999"/>
              <a:gd name="connsiteX74" fmla="*/ 10015340 w 11334364"/>
              <a:gd name="connsiteY74" fmla="*/ 6857999 h 6857999"/>
              <a:gd name="connsiteX75" fmla="*/ 9919902 w 11334364"/>
              <a:gd name="connsiteY75" fmla="*/ 6857999 h 6857999"/>
              <a:gd name="connsiteX76" fmla="*/ 9642279 w 11334364"/>
              <a:gd name="connsiteY76" fmla="*/ 6857999 h 6857999"/>
              <a:gd name="connsiteX77" fmla="*/ 9570841 w 11334364"/>
              <a:gd name="connsiteY77" fmla="*/ 6857999 h 6857999"/>
              <a:gd name="connsiteX78" fmla="*/ 9475403 w 11334364"/>
              <a:gd name="connsiteY78" fmla="*/ 6857999 h 6857999"/>
              <a:gd name="connsiteX79" fmla="*/ 9343828 w 11334364"/>
              <a:gd name="connsiteY79" fmla="*/ 6857999 h 6857999"/>
              <a:gd name="connsiteX80" fmla="*/ 8899329 w 11334364"/>
              <a:gd name="connsiteY80" fmla="*/ 6857999 h 6857999"/>
              <a:gd name="connsiteX81" fmla="*/ 5108267 w 11334364"/>
              <a:gd name="connsiteY81" fmla="*/ 6857999 h 6857999"/>
              <a:gd name="connsiteX82" fmla="*/ 5096795 w 11334364"/>
              <a:gd name="connsiteY82" fmla="*/ 6857999 h 6857999"/>
              <a:gd name="connsiteX83" fmla="*/ 4663768 w 11334364"/>
              <a:gd name="connsiteY83" fmla="*/ 6857999 h 6857999"/>
              <a:gd name="connsiteX84" fmla="*/ 4652296 w 11334364"/>
              <a:gd name="connsiteY84" fmla="*/ 6857999 h 6857999"/>
              <a:gd name="connsiteX85" fmla="*/ 4532193 w 11334364"/>
              <a:gd name="connsiteY85" fmla="*/ 6857999 h 6857999"/>
              <a:gd name="connsiteX86" fmla="*/ 4520721 w 11334364"/>
              <a:gd name="connsiteY86" fmla="*/ 6857999 h 6857999"/>
              <a:gd name="connsiteX87" fmla="*/ 4483809 w 11334364"/>
              <a:gd name="connsiteY87" fmla="*/ 6857999 h 6857999"/>
              <a:gd name="connsiteX88" fmla="*/ 4472337 w 11334364"/>
              <a:gd name="connsiteY88" fmla="*/ 6857999 h 6857999"/>
              <a:gd name="connsiteX89" fmla="*/ 4436755 w 11334364"/>
              <a:gd name="connsiteY89" fmla="*/ 6857999 h 6857999"/>
              <a:gd name="connsiteX90" fmla="*/ 4425283 w 11334364"/>
              <a:gd name="connsiteY90" fmla="*/ 6857999 h 6857999"/>
              <a:gd name="connsiteX91" fmla="*/ 4365317 w 11334364"/>
              <a:gd name="connsiteY91" fmla="*/ 6857999 h 6857999"/>
              <a:gd name="connsiteX92" fmla="*/ 4353845 w 11334364"/>
              <a:gd name="connsiteY92" fmla="*/ 6857999 h 6857999"/>
              <a:gd name="connsiteX93" fmla="*/ 4087694 w 11334364"/>
              <a:gd name="connsiteY93" fmla="*/ 6857999 h 6857999"/>
              <a:gd name="connsiteX94" fmla="*/ 4076222 w 11334364"/>
              <a:gd name="connsiteY94" fmla="*/ 6857999 h 6857999"/>
              <a:gd name="connsiteX95" fmla="*/ 4039310 w 11334364"/>
              <a:gd name="connsiteY95" fmla="*/ 6857999 h 6857999"/>
              <a:gd name="connsiteX96" fmla="*/ 4027838 w 11334364"/>
              <a:gd name="connsiteY96" fmla="*/ 6857999 h 6857999"/>
              <a:gd name="connsiteX97" fmla="*/ 3992256 w 11334364"/>
              <a:gd name="connsiteY97" fmla="*/ 6857999 h 6857999"/>
              <a:gd name="connsiteX98" fmla="*/ 3980784 w 11334364"/>
              <a:gd name="connsiteY98" fmla="*/ 6857999 h 6857999"/>
              <a:gd name="connsiteX99" fmla="*/ 3920818 w 11334364"/>
              <a:gd name="connsiteY99" fmla="*/ 6857999 h 6857999"/>
              <a:gd name="connsiteX100" fmla="*/ 3909346 w 11334364"/>
              <a:gd name="connsiteY100" fmla="*/ 6857999 h 6857999"/>
              <a:gd name="connsiteX101" fmla="*/ 3907735 w 11334364"/>
              <a:gd name="connsiteY101" fmla="*/ 6857999 h 6857999"/>
              <a:gd name="connsiteX102" fmla="*/ 3896263 w 11334364"/>
              <a:gd name="connsiteY102" fmla="*/ 6857999 h 6857999"/>
              <a:gd name="connsiteX103" fmla="*/ 3860681 w 11334364"/>
              <a:gd name="connsiteY103" fmla="*/ 6857999 h 6857999"/>
              <a:gd name="connsiteX104" fmla="*/ 3849209 w 11334364"/>
              <a:gd name="connsiteY104" fmla="*/ 6857999 h 6857999"/>
              <a:gd name="connsiteX105" fmla="*/ 3812297 w 11334364"/>
              <a:gd name="connsiteY105" fmla="*/ 6857999 h 6857999"/>
              <a:gd name="connsiteX106" fmla="*/ 3800825 w 11334364"/>
              <a:gd name="connsiteY106" fmla="*/ 6857999 h 6857999"/>
              <a:gd name="connsiteX107" fmla="*/ 3789243 w 11334364"/>
              <a:gd name="connsiteY107" fmla="*/ 6857999 h 6857999"/>
              <a:gd name="connsiteX108" fmla="*/ 3777771 w 11334364"/>
              <a:gd name="connsiteY108" fmla="*/ 6857999 h 6857999"/>
              <a:gd name="connsiteX109" fmla="*/ 3740859 w 11334364"/>
              <a:gd name="connsiteY109" fmla="*/ 6857999 h 6857999"/>
              <a:gd name="connsiteX110" fmla="*/ 3729387 w 11334364"/>
              <a:gd name="connsiteY110" fmla="*/ 6857999 h 6857999"/>
              <a:gd name="connsiteX111" fmla="*/ 3693805 w 11334364"/>
              <a:gd name="connsiteY111" fmla="*/ 6857999 h 6857999"/>
              <a:gd name="connsiteX112" fmla="*/ 3682333 w 11334364"/>
              <a:gd name="connsiteY112" fmla="*/ 6857999 h 6857999"/>
              <a:gd name="connsiteX113" fmla="*/ 3463236 w 11334364"/>
              <a:gd name="connsiteY113" fmla="*/ 6857999 h 6857999"/>
              <a:gd name="connsiteX114" fmla="*/ 3451764 w 11334364"/>
              <a:gd name="connsiteY114" fmla="*/ 6857999 h 6857999"/>
              <a:gd name="connsiteX115" fmla="*/ 3416182 w 11334364"/>
              <a:gd name="connsiteY115" fmla="*/ 6857999 h 6857999"/>
              <a:gd name="connsiteX116" fmla="*/ 3404710 w 11334364"/>
              <a:gd name="connsiteY116" fmla="*/ 6857999 h 6857999"/>
              <a:gd name="connsiteX117" fmla="*/ 3367798 w 11334364"/>
              <a:gd name="connsiteY117" fmla="*/ 6857999 h 6857999"/>
              <a:gd name="connsiteX118" fmla="*/ 3356326 w 11334364"/>
              <a:gd name="connsiteY118" fmla="*/ 6857999 h 6857999"/>
              <a:gd name="connsiteX119" fmla="*/ 3344744 w 11334364"/>
              <a:gd name="connsiteY119" fmla="*/ 6857999 h 6857999"/>
              <a:gd name="connsiteX120" fmla="*/ 3333272 w 11334364"/>
              <a:gd name="connsiteY120" fmla="*/ 6857999 h 6857999"/>
              <a:gd name="connsiteX121" fmla="*/ 3296360 w 11334364"/>
              <a:gd name="connsiteY121" fmla="*/ 6857999 h 6857999"/>
              <a:gd name="connsiteX122" fmla="*/ 3284888 w 11334364"/>
              <a:gd name="connsiteY122" fmla="*/ 6857999 h 6857999"/>
              <a:gd name="connsiteX123" fmla="*/ 3249306 w 11334364"/>
              <a:gd name="connsiteY123" fmla="*/ 6857999 h 6857999"/>
              <a:gd name="connsiteX124" fmla="*/ 3237834 w 11334364"/>
              <a:gd name="connsiteY124" fmla="*/ 6857999 h 6857999"/>
              <a:gd name="connsiteX125" fmla="*/ 3236223 w 11334364"/>
              <a:gd name="connsiteY125" fmla="*/ 6857999 h 6857999"/>
              <a:gd name="connsiteX126" fmla="*/ 3224751 w 11334364"/>
              <a:gd name="connsiteY126" fmla="*/ 6857999 h 6857999"/>
              <a:gd name="connsiteX127" fmla="*/ 3164785 w 11334364"/>
              <a:gd name="connsiteY127" fmla="*/ 6857999 h 6857999"/>
              <a:gd name="connsiteX128" fmla="*/ 3153313 w 11334364"/>
              <a:gd name="connsiteY128" fmla="*/ 6857999 h 6857999"/>
              <a:gd name="connsiteX129" fmla="*/ 3117731 w 11334364"/>
              <a:gd name="connsiteY129" fmla="*/ 6857999 h 6857999"/>
              <a:gd name="connsiteX130" fmla="*/ 3106259 w 11334364"/>
              <a:gd name="connsiteY130" fmla="*/ 6857999 h 6857999"/>
              <a:gd name="connsiteX131" fmla="*/ 3069347 w 11334364"/>
              <a:gd name="connsiteY131" fmla="*/ 6857999 h 6857999"/>
              <a:gd name="connsiteX132" fmla="*/ 3057875 w 11334364"/>
              <a:gd name="connsiteY132" fmla="*/ 6857999 h 6857999"/>
              <a:gd name="connsiteX133" fmla="*/ 2791724 w 11334364"/>
              <a:gd name="connsiteY133" fmla="*/ 6857999 h 6857999"/>
              <a:gd name="connsiteX134" fmla="*/ 2780252 w 11334364"/>
              <a:gd name="connsiteY134" fmla="*/ 6857999 h 6857999"/>
              <a:gd name="connsiteX135" fmla="*/ 2720286 w 11334364"/>
              <a:gd name="connsiteY135" fmla="*/ 6857999 h 6857999"/>
              <a:gd name="connsiteX136" fmla="*/ 2708814 w 11334364"/>
              <a:gd name="connsiteY136" fmla="*/ 6857999 h 6857999"/>
              <a:gd name="connsiteX137" fmla="*/ 2673232 w 11334364"/>
              <a:gd name="connsiteY137" fmla="*/ 6857999 h 6857999"/>
              <a:gd name="connsiteX138" fmla="*/ 2661760 w 11334364"/>
              <a:gd name="connsiteY138" fmla="*/ 6857999 h 6857999"/>
              <a:gd name="connsiteX139" fmla="*/ 2624848 w 11334364"/>
              <a:gd name="connsiteY139" fmla="*/ 6857999 h 6857999"/>
              <a:gd name="connsiteX140" fmla="*/ 2613376 w 11334364"/>
              <a:gd name="connsiteY140" fmla="*/ 6857999 h 6857999"/>
              <a:gd name="connsiteX141" fmla="*/ 2493273 w 11334364"/>
              <a:gd name="connsiteY141" fmla="*/ 6857999 h 6857999"/>
              <a:gd name="connsiteX142" fmla="*/ 2481801 w 11334364"/>
              <a:gd name="connsiteY142" fmla="*/ 6857999 h 6857999"/>
              <a:gd name="connsiteX143" fmla="*/ 2435035 w 11334364"/>
              <a:gd name="connsiteY143" fmla="*/ 6857999 h 6857999"/>
              <a:gd name="connsiteX144" fmla="*/ 2048774 w 11334364"/>
              <a:gd name="connsiteY144" fmla="*/ 6857999 h 6857999"/>
              <a:gd name="connsiteX145" fmla="*/ 2037302 w 11334364"/>
              <a:gd name="connsiteY145" fmla="*/ 6857999 h 6857999"/>
              <a:gd name="connsiteX146" fmla="*/ 1990536 w 11334364"/>
              <a:gd name="connsiteY146" fmla="*/ 6857999 h 6857999"/>
              <a:gd name="connsiteX147" fmla="*/ 1858961 w 11334364"/>
              <a:gd name="connsiteY147" fmla="*/ 6857999 h 6857999"/>
              <a:gd name="connsiteX148" fmla="*/ 1763523 w 11334364"/>
              <a:gd name="connsiteY148" fmla="*/ 6857999 h 6857999"/>
              <a:gd name="connsiteX149" fmla="*/ 1692085 w 11334364"/>
              <a:gd name="connsiteY149" fmla="*/ 6857999 h 6857999"/>
              <a:gd name="connsiteX150" fmla="*/ 1414462 w 11334364"/>
              <a:gd name="connsiteY150" fmla="*/ 6857999 h 6857999"/>
              <a:gd name="connsiteX151" fmla="*/ 1319024 w 11334364"/>
              <a:gd name="connsiteY151" fmla="*/ 6857999 h 6857999"/>
              <a:gd name="connsiteX152" fmla="*/ 1247586 w 11334364"/>
              <a:gd name="connsiteY152" fmla="*/ 6857999 h 6857999"/>
              <a:gd name="connsiteX153" fmla="*/ 1187449 w 11334364"/>
              <a:gd name="connsiteY153" fmla="*/ 6857999 h 6857999"/>
              <a:gd name="connsiteX154" fmla="*/ 1116011 w 11334364"/>
              <a:gd name="connsiteY154" fmla="*/ 6857999 h 6857999"/>
              <a:gd name="connsiteX155" fmla="*/ 1020573 w 11334364"/>
              <a:gd name="connsiteY155" fmla="*/ 6857999 h 6857999"/>
              <a:gd name="connsiteX156" fmla="*/ 742950 w 11334364"/>
              <a:gd name="connsiteY156" fmla="*/ 6857999 h 6857999"/>
              <a:gd name="connsiteX157" fmla="*/ 671512 w 11334364"/>
              <a:gd name="connsiteY157" fmla="*/ 6857999 h 6857999"/>
              <a:gd name="connsiteX158" fmla="*/ 576074 w 11334364"/>
              <a:gd name="connsiteY158" fmla="*/ 6857999 h 6857999"/>
              <a:gd name="connsiteX159" fmla="*/ 444499 w 11334364"/>
              <a:gd name="connsiteY159" fmla="*/ 6857999 h 6857999"/>
              <a:gd name="connsiteX160" fmla="*/ 0 w 11334364"/>
              <a:gd name="connsiteY16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11334364" h="6857999">
                <a:moveTo>
                  <a:pt x="0" y="0"/>
                </a:moveTo>
                <a:lnTo>
                  <a:pt x="444499" y="0"/>
                </a:lnTo>
                <a:lnTo>
                  <a:pt x="576074" y="0"/>
                </a:lnTo>
                <a:lnTo>
                  <a:pt x="671512" y="0"/>
                </a:lnTo>
                <a:lnTo>
                  <a:pt x="742950" y="0"/>
                </a:lnTo>
                <a:lnTo>
                  <a:pt x="1020573" y="0"/>
                </a:lnTo>
                <a:lnTo>
                  <a:pt x="1116011" y="0"/>
                </a:lnTo>
                <a:lnTo>
                  <a:pt x="1187449" y="0"/>
                </a:lnTo>
                <a:lnTo>
                  <a:pt x="1247586" y="0"/>
                </a:lnTo>
                <a:lnTo>
                  <a:pt x="1319024" y="0"/>
                </a:lnTo>
                <a:lnTo>
                  <a:pt x="1414462" y="0"/>
                </a:lnTo>
                <a:lnTo>
                  <a:pt x="1692085" y="0"/>
                </a:lnTo>
                <a:lnTo>
                  <a:pt x="1763523" y="0"/>
                </a:lnTo>
                <a:lnTo>
                  <a:pt x="1858961" y="0"/>
                </a:lnTo>
                <a:lnTo>
                  <a:pt x="1990536" y="0"/>
                </a:lnTo>
                <a:lnTo>
                  <a:pt x="2037302" y="0"/>
                </a:lnTo>
                <a:lnTo>
                  <a:pt x="2042563" y="0"/>
                </a:lnTo>
                <a:lnTo>
                  <a:pt x="2048774" y="0"/>
                </a:lnTo>
                <a:lnTo>
                  <a:pt x="2435035" y="0"/>
                </a:lnTo>
                <a:lnTo>
                  <a:pt x="2481801" y="0"/>
                </a:lnTo>
                <a:lnTo>
                  <a:pt x="2487062" y="0"/>
                </a:lnTo>
                <a:lnTo>
                  <a:pt x="2493273" y="0"/>
                </a:lnTo>
                <a:lnTo>
                  <a:pt x="2613376" y="0"/>
                </a:lnTo>
                <a:lnTo>
                  <a:pt x="2618637" y="0"/>
                </a:lnTo>
                <a:lnTo>
                  <a:pt x="2624848" y="0"/>
                </a:lnTo>
                <a:lnTo>
                  <a:pt x="2708814" y="0"/>
                </a:lnTo>
                <a:lnTo>
                  <a:pt x="2714075" y="0"/>
                </a:lnTo>
                <a:lnTo>
                  <a:pt x="2720286" y="0"/>
                </a:lnTo>
                <a:lnTo>
                  <a:pt x="2780252" y="0"/>
                </a:lnTo>
                <a:lnTo>
                  <a:pt x="2785513" y="0"/>
                </a:lnTo>
                <a:lnTo>
                  <a:pt x="2791724" y="0"/>
                </a:lnTo>
                <a:lnTo>
                  <a:pt x="3057875" y="0"/>
                </a:lnTo>
                <a:lnTo>
                  <a:pt x="3063136" y="0"/>
                </a:lnTo>
                <a:lnTo>
                  <a:pt x="3069347" y="0"/>
                </a:lnTo>
                <a:lnTo>
                  <a:pt x="3153313" y="0"/>
                </a:lnTo>
                <a:lnTo>
                  <a:pt x="3158574" y="0"/>
                </a:lnTo>
                <a:lnTo>
                  <a:pt x="3164785" y="0"/>
                </a:lnTo>
                <a:lnTo>
                  <a:pt x="3224751" y="0"/>
                </a:lnTo>
                <a:lnTo>
                  <a:pt x="3230012" y="0"/>
                </a:lnTo>
                <a:lnTo>
                  <a:pt x="3236223" y="0"/>
                </a:lnTo>
                <a:lnTo>
                  <a:pt x="3284888" y="0"/>
                </a:lnTo>
                <a:lnTo>
                  <a:pt x="3290149" y="0"/>
                </a:lnTo>
                <a:lnTo>
                  <a:pt x="3296360" y="0"/>
                </a:lnTo>
                <a:lnTo>
                  <a:pt x="3356326" y="0"/>
                </a:lnTo>
                <a:lnTo>
                  <a:pt x="3361587" y="0"/>
                </a:lnTo>
                <a:lnTo>
                  <a:pt x="3367798" y="0"/>
                </a:lnTo>
                <a:lnTo>
                  <a:pt x="3451764" y="0"/>
                </a:lnTo>
                <a:lnTo>
                  <a:pt x="3457025" y="0"/>
                </a:lnTo>
                <a:lnTo>
                  <a:pt x="3463236" y="0"/>
                </a:lnTo>
                <a:lnTo>
                  <a:pt x="3729387" y="0"/>
                </a:lnTo>
                <a:lnTo>
                  <a:pt x="3734648" y="0"/>
                </a:lnTo>
                <a:lnTo>
                  <a:pt x="3740859" y="0"/>
                </a:lnTo>
                <a:lnTo>
                  <a:pt x="3800825" y="0"/>
                </a:lnTo>
                <a:lnTo>
                  <a:pt x="3806086" y="0"/>
                </a:lnTo>
                <a:lnTo>
                  <a:pt x="3812297" y="0"/>
                </a:lnTo>
                <a:lnTo>
                  <a:pt x="3896263" y="0"/>
                </a:lnTo>
                <a:lnTo>
                  <a:pt x="3901524" y="0"/>
                </a:lnTo>
                <a:lnTo>
                  <a:pt x="3907735" y="0"/>
                </a:lnTo>
                <a:lnTo>
                  <a:pt x="4027838" y="0"/>
                </a:lnTo>
                <a:lnTo>
                  <a:pt x="4033099" y="0"/>
                </a:lnTo>
                <a:lnTo>
                  <a:pt x="4039310" y="0"/>
                </a:lnTo>
                <a:lnTo>
                  <a:pt x="4472337" y="0"/>
                </a:lnTo>
                <a:lnTo>
                  <a:pt x="4477598" y="0"/>
                </a:lnTo>
                <a:lnTo>
                  <a:pt x="4483809" y="0"/>
                </a:lnTo>
                <a:lnTo>
                  <a:pt x="4483809" y="6212"/>
                </a:lnTo>
                <a:lnTo>
                  <a:pt x="11334364" y="6857999"/>
                </a:lnTo>
                <a:lnTo>
                  <a:pt x="10889865" y="6857999"/>
                </a:lnTo>
                <a:lnTo>
                  <a:pt x="10758290" y="6857999"/>
                </a:lnTo>
                <a:lnTo>
                  <a:pt x="10662852" y="6857999"/>
                </a:lnTo>
                <a:lnTo>
                  <a:pt x="10591414" y="6857999"/>
                </a:lnTo>
                <a:lnTo>
                  <a:pt x="10313791" y="6857999"/>
                </a:lnTo>
                <a:lnTo>
                  <a:pt x="10218353" y="6857999"/>
                </a:lnTo>
                <a:lnTo>
                  <a:pt x="10146915" y="6857999"/>
                </a:lnTo>
                <a:lnTo>
                  <a:pt x="10086778" y="6857999"/>
                </a:lnTo>
                <a:lnTo>
                  <a:pt x="10015340" y="6857999"/>
                </a:lnTo>
                <a:lnTo>
                  <a:pt x="9919902" y="6857999"/>
                </a:lnTo>
                <a:lnTo>
                  <a:pt x="9642279" y="6857999"/>
                </a:lnTo>
                <a:lnTo>
                  <a:pt x="9570841" y="6857999"/>
                </a:lnTo>
                <a:lnTo>
                  <a:pt x="9475403" y="6857999"/>
                </a:lnTo>
                <a:lnTo>
                  <a:pt x="9343828" y="6857999"/>
                </a:lnTo>
                <a:lnTo>
                  <a:pt x="8899329" y="6857999"/>
                </a:lnTo>
                <a:lnTo>
                  <a:pt x="5108267" y="6857999"/>
                </a:lnTo>
                <a:lnTo>
                  <a:pt x="5096795" y="6857999"/>
                </a:lnTo>
                <a:lnTo>
                  <a:pt x="4663768" y="6857999"/>
                </a:lnTo>
                <a:lnTo>
                  <a:pt x="4652296" y="6857999"/>
                </a:lnTo>
                <a:lnTo>
                  <a:pt x="4532193" y="6857999"/>
                </a:lnTo>
                <a:lnTo>
                  <a:pt x="4520721" y="6857999"/>
                </a:lnTo>
                <a:lnTo>
                  <a:pt x="4483809" y="6857999"/>
                </a:lnTo>
                <a:lnTo>
                  <a:pt x="4472337" y="6857999"/>
                </a:lnTo>
                <a:lnTo>
                  <a:pt x="4436755" y="6857999"/>
                </a:lnTo>
                <a:lnTo>
                  <a:pt x="4425283" y="6857999"/>
                </a:lnTo>
                <a:lnTo>
                  <a:pt x="4365317" y="6857999"/>
                </a:lnTo>
                <a:lnTo>
                  <a:pt x="4353845" y="6857999"/>
                </a:lnTo>
                <a:lnTo>
                  <a:pt x="4087694" y="6857999"/>
                </a:lnTo>
                <a:lnTo>
                  <a:pt x="4076222" y="6857999"/>
                </a:lnTo>
                <a:lnTo>
                  <a:pt x="4039310" y="6857999"/>
                </a:lnTo>
                <a:lnTo>
                  <a:pt x="4027838" y="6857999"/>
                </a:lnTo>
                <a:lnTo>
                  <a:pt x="3992256" y="6857999"/>
                </a:lnTo>
                <a:lnTo>
                  <a:pt x="3980784" y="6857999"/>
                </a:lnTo>
                <a:lnTo>
                  <a:pt x="3920818" y="6857999"/>
                </a:lnTo>
                <a:lnTo>
                  <a:pt x="3909346" y="6857999"/>
                </a:lnTo>
                <a:lnTo>
                  <a:pt x="3907735" y="6857999"/>
                </a:lnTo>
                <a:lnTo>
                  <a:pt x="3896263" y="6857999"/>
                </a:lnTo>
                <a:lnTo>
                  <a:pt x="3860681" y="6857999"/>
                </a:lnTo>
                <a:lnTo>
                  <a:pt x="3849209" y="6857999"/>
                </a:lnTo>
                <a:lnTo>
                  <a:pt x="3812297" y="6857999"/>
                </a:lnTo>
                <a:lnTo>
                  <a:pt x="3800825" y="6857999"/>
                </a:lnTo>
                <a:lnTo>
                  <a:pt x="3789243" y="6857999"/>
                </a:lnTo>
                <a:lnTo>
                  <a:pt x="3777771" y="6857999"/>
                </a:lnTo>
                <a:lnTo>
                  <a:pt x="3740859" y="6857999"/>
                </a:lnTo>
                <a:lnTo>
                  <a:pt x="3729387" y="6857999"/>
                </a:lnTo>
                <a:lnTo>
                  <a:pt x="3693805" y="6857999"/>
                </a:lnTo>
                <a:lnTo>
                  <a:pt x="3682333" y="6857999"/>
                </a:lnTo>
                <a:lnTo>
                  <a:pt x="3463236" y="6857999"/>
                </a:lnTo>
                <a:lnTo>
                  <a:pt x="3451764" y="6857999"/>
                </a:lnTo>
                <a:lnTo>
                  <a:pt x="3416182" y="6857999"/>
                </a:lnTo>
                <a:lnTo>
                  <a:pt x="3404710" y="6857999"/>
                </a:lnTo>
                <a:lnTo>
                  <a:pt x="3367798" y="6857999"/>
                </a:lnTo>
                <a:lnTo>
                  <a:pt x="3356326" y="6857999"/>
                </a:lnTo>
                <a:lnTo>
                  <a:pt x="3344744" y="6857999"/>
                </a:lnTo>
                <a:lnTo>
                  <a:pt x="3333272" y="6857999"/>
                </a:lnTo>
                <a:lnTo>
                  <a:pt x="3296360" y="6857999"/>
                </a:lnTo>
                <a:lnTo>
                  <a:pt x="3284888" y="6857999"/>
                </a:lnTo>
                <a:lnTo>
                  <a:pt x="3249306" y="6857999"/>
                </a:lnTo>
                <a:lnTo>
                  <a:pt x="3237834" y="6857999"/>
                </a:lnTo>
                <a:lnTo>
                  <a:pt x="3236223" y="6857999"/>
                </a:lnTo>
                <a:lnTo>
                  <a:pt x="3224751" y="6857999"/>
                </a:lnTo>
                <a:lnTo>
                  <a:pt x="3164785" y="6857999"/>
                </a:lnTo>
                <a:lnTo>
                  <a:pt x="3153313" y="6857999"/>
                </a:lnTo>
                <a:lnTo>
                  <a:pt x="3117731" y="6857999"/>
                </a:lnTo>
                <a:lnTo>
                  <a:pt x="3106259" y="6857999"/>
                </a:lnTo>
                <a:lnTo>
                  <a:pt x="3069347" y="6857999"/>
                </a:lnTo>
                <a:lnTo>
                  <a:pt x="3057875" y="6857999"/>
                </a:lnTo>
                <a:lnTo>
                  <a:pt x="2791724" y="6857999"/>
                </a:lnTo>
                <a:lnTo>
                  <a:pt x="2780252" y="6857999"/>
                </a:lnTo>
                <a:lnTo>
                  <a:pt x="2720286" y="6857999"/>
                </a:lnTo>
                <a:lnTo>
                  <a:pt x="2708814" y="6857999"/>
                </a:lnTo>
                <a:lnTo>
                  <a:pt x="2673232" y="6857999"/>
                </a:lnTo>
                <a:lnTo>
                  <a:pt x="2661760" y="6857999"/>
                </a:lnTo>
                <a:lnTo>
                  <a:pt x="2624848" y="6857999"/>
                </a:lnTo>
                <a:lnTo>
                  <a:pt x="2613376" y="6857999"/>
                </a:lnTo>
                <a:lnTo>
                  <a:pt x="2493273" y="6857999"/>
                </a:lnTo>
                <a:lnTo>
                  <a:pt x="2481801" y="6857999"/>
                </a:lnTo>
                <a:lnTo>
                  <a:pt x="2435035" y="6857999"/>
                </a:lnTo>
                <a:lnTo>
                  <a:pt x="2048774" y="6857999"/>
                </a:lnTo>
                <a:lnTo>
                  <a:pt x="2037302" y="6857999"/>
                </a:lnTo>
                <a:lnTo>
                  <a:pt x="1990536" y="6857999"/>
                </a:lnTo>
                <a:lnTo>
                  <a:pt x="1858961" y="6857999"/>
                </a:lnTo>
                <a:lnTo>
                  <a:pt x="1763523" y="6857999"/>
                </a:lnTo>
                <a:lnTo>
                  <a:pt x="1692085" y="6857999"/>
                </a:lnTo>
                <a:lnTo>
                  <a:pt x="1414462" y="6857999"/>
                </a:lnTo>
                <a:lnTo>
                  <a:pt x="1319024" y="6857999"/>
                </a:lnTo>
                <a:lnTo>
                  <a:pt x="1247586" y="6857999"/>
                </a:lnTo>
                <a:lnTo>
                  <a:pt x="1187449" y="6857999"/>
                </a:lnTo>
                <a:lnTo>
                  <a:pt x="1116011" y="6857999"/>
                </a:lnTo>
                <a:lnTo>
                  <a:pt x="1020573" y="6857999"/>
                </a:lnTo>
                <a:lnTo>
                  <a:pt x="742950" y="6857999"/>
                </a:lnTo>
                <a:lnTo>
                  <a:pt x="671512" y="6857999"/>
                </a:lnTo>
                <a:lnTo>
                  <a:pt x="576074" y="6857999"/>
                </a:lnTo>
                <a:lnTo>
                  <a:pt x="4444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874D454-294A-394B-AEA9-F1B8D74BFC9C}"/>
              </a:ext>
            </a:extLst>
          </p:cNvPr>
          <p:cNvSpPr/>
          <p:nvPr userDrawn="1"/>
        </p:nvSpPr>
        <p:spPr>
          <a:xfrm rot="10800000" flipH="1">
            <a:off x="4479137" y="-10780"/>
            <a:ext cx="3032124" cy="1519441"/>
          </a:xfrm>
          <a:custGeom>
            <a:avLst/>
            <a:gdLst>
              <a:gd name="connsiteX0" fmla="*/ 0 w 3032124"/>
              <a:gd name="connsiteY0" fmla="*/ 1519441 h 1519441"/>
              <a:gd name="connsiteX1" fmla="*/ 2456050 w 3032124"/>
              <a:gd name="connsiteY1" fmla="*/ 1519441 h 1519441"/>
              <a:gd name="connsiteX2" fmla="*/ 3032124 w 3032124"/>
              <a:gd name="connsiteY2" fmla="*/ 1519441 h 1519441"/>
              <a:gd name="connsiteX3" fmla="*/ 1512957 w 3032124"/>
              <a:gd name="connsiteY3" fmla="*/ 0 h 1519441"/>
              <a:gd name="connsiteX4" fmla="*/ 0 w 3032124"/>
              <a:gd name="connsiteY4" fmla="*/ 1513229 h 1519441"/>
              <a:gd name="connsiteX5" fmla="*/ 0 w 3032124"/>
              <a:gd name="connsiteY5" fmla="*/ 1519441 h 151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2124" h="1519441">
                <a:moveTo>
                  <a:pt x="0" y="1519441"/>
                </a:moveTo>
                <a:lnTo>
                  <a:pt x="2456050" y="1519441"/>
                </a:lnTo>
                <a:lnTo>
                  <a:pt x="3032124" y="1519441"/>
                </a:lnTo>
                <a:lnTo>
                  <a:pt x="1512957" y="0"/>
                </a:lnTo>
                <a:lnTo>
                  <a:pt x="0" y="1513229"/>
                </a:lnTo>
                <a:lnTo>
                  <a:pt x="0" y="1519441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F6B58-4984-4C3A-A106-EA6C4686C9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759655"/>
            <a:ext cx="8729004" cy="5401994"/>
          </a:xfrm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None/>
              <a:defRPr sz="1200"/>
            </a:lvl1pPr>
            <a:lvl2pPr marL="12700" indent="0">
              <a:spcBef>
                <a:spcPts val="600"/>
              </a:spcBef>
              <a:spcAft>
                <a:spcPts val="1200"/>
              </a:spcAft>
              <a:buNone/>
              <a:tabLst/>
              <a:defRPr sz="2400" b="1">
                <a:solidFill>
                  <a:srgbClr val="0073E6"/>
                </a:solidFill>
              </a:defRPr>
            </a:lvl2pPr>
            <a:lvl3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marL="228531" lvl="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/>
              <a:t>Third level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6506584-A50B-3F44-8CBF-B53A42B16BE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924234" y="6880685"/>
            <a:ext cx="1264591" cy="457200"/>
          </a:xfrm>
        </p:spPr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EB8FEEA-AF56-7055-5667-5B0F70ECC7AF}"/>
              </a:ext>
            </a:extLst>
          </p:cNvPr>
          <p:cNvSpPr txBox="1">
            <a:spLocks/>
          </p:cNvSpPr>
          <p:nvPr userDrawn="1"/>
        </p:nvSpPr>
        <p:spPr>
          <a:xfrm>
            <a:off x="14856" y="6400800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8E929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</p:spTree>
    <p:extLst>
      <p:ext uri="{BB962C8B-B14F-4D97-AF65-F5344CB8AC3E}">
        <p14:creationId xmlns:p14="http://schemas.microsoft.com/office/powerpoint/2010/main" val="2429199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icture Placeholder 7">
            <a:extLst>
              <a:ext uri="{FF2B5EF4-FFF2-40B4-BE49-F238E27FC236}">
                <a16:creationId xmlns:a16="http://schemas.microsoft.com/office/drawing/2014/main" id="{DAD104CB-B321-3A42-B080-81EA785DB5F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749040" y="1435588"/>
            <a:ext cx="5487812" cy="4473526"/>
          </a:xfrm>
        </p:spPr>
        <p:txBody>
          <a:bodyPr/>
          <a:lstStyle>
            <a:lvl1pPr algn="ctr">
              <a:buNone/>
              <a:defRPr sz="1400"/>
            </a:lvl1pPr>
          </a:lstStyle>
          <a:p>
            <a:r>
              <a:rPr lang="en-US"/>
              <a:t>Product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A9FD5-B8E6-0442-8B05-6ADB653B59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081" y="1726809"/>
            <a:ext cx="2961368" cy="1575581"/>
          </a:xfrm>
        </p:spPr>
        <p:txBody>
          <a:bodyPr/>
          <a:lstStyle>
            <a:lvl1pPr marL="571500" indent="0">
              <a:spcBef>
                <a:spcPts val="1200"/>
              </a:spcBef>
              <a:spcAft>
                <a:spcPts val="600"/>
              </a:spcAft>
              <a:buNone/>
              <a:tabLst/>
              <a:defRPr sz="1800" b="1"/>
            </a:lvl1pPr>
            <a:lvl2pPr marL="12700" indent="0">
              <a:spcBef>
                <a:spcPts val="1800"/>
              </a:spcBef>
              <a:buNone/>
              <a:tabLst/>
              <a:defRPr sz="1600">
                <a:solidFill>
                  <a:srgbClr val="0073E6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75BDCF85-48A0-F14B-BF89-1F1554F6A42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081" y="3954737"/>
            <a:ext cx="2961368" cy="1575581"/>
          </a:xfrm>
        </p:spPr>
        <p:txBody>
          <a:bodyPr/>
          <a:lstStyle>
            <a:lvl1pPr marL="571500" indent="0">
              <a:spcBef>
                <a:spcPts val="1200"/>
              </a:spcBef>
              <a:spcAft>
                <a:spcPts val="600"/>
              </a:spcAft>
              <a:buNone/>
              <a:tabLst/>
              <a:defRPr sz="1800" b="1"/>
            </a:lvl1pPr>
            <a:lvl2pPr marL="12700" indent="0">
              <a:spcBef>
                <a:spcPts val="1800"/>
              </a:spcBef>
              <a:buNone/>
              <a:tabLst/>
              <a:defRPr sz="1600">
                <a:solidFill>
                  <a:srgbClr val="0073E6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911B4BF-EEC3-9C44-99AF-C9E0234601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" y="1755629"/>
            <a:ext cx="422275" cy="420688"/>
          </a:xfrm>
        </p:spPr>
        <p:txBody>
          <a:bodyPr/>
          <a:lstStyle>
            <a:lvl1pPr algn="ctr">
              <a:buNone/>
              <a:defRPr sz="14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2D172571-9342-7241-8026-441A6039C97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3955737"/>
            <a:ext cx="422275" cy="420688"/>
          </a:xfrm>
        </p:spPr>
        <p:txBody>
          <a:bodyPr/>
          <a:lstStyle>
            <a:lvl1pPr algn="ctr">
              <a:buNone/>
              <a:defRPr sz="14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36" name="Right Triangle 35">
            <a:extLst>
              <a:ext uri="{FF2B5EF4-FFF2-40B4-BE49-F238E27FC236}">
                <a16:creationId xmlns:a16="http://schemas.microsoft.com/office/drawing/2014/main" id="{C2D07FB7-6AB7-874D-94E3-A5C2740C944E}"/>
              </a:ext>
            </a:extLst>
          </p:cNvPr>
          <p:cNvSpPr/>
          <p:nvPr userDrawn="1"/>
        </p:nvSpPr>
        <p:spPr>
          <a:xfrm flipH="1">
            <a:off x="7705725" y="2374900"/>
            <a:ext cx="4483100" cy="4483100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icture Placeholder 7">
            <a:extLst>
              <a:ext uri="{FF2B5EF4-FFF2-40B4-BE49-F238E27FC236}">
                <a16:creationId xmlns:a16="http://schemas.microsoft.com/office/drawing/2014/main" id="{861B25BB-56E1-7841-A3D9-3494C5E35B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693933" y="5163526"/>
            <a:ext cx="422275" cy="420688"/>
          </a:xfrm>
        </p:spPr>
        <p:txBody>
          <a:bodyPr anchor="ctr" anchorCtr="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B9558310-3B7A-F04F-AC7B-C63043E264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86591" y="5148775"/>
            <a:ext cx="1445153" cy="457200"/>
          </a:xfrm>
        </p:spPr>
        <p:txBody>
          <a:bodyPr/>
          <a:lstStyle>
            <a:lvl1pPr marL="12700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tabLst/>
              <a:defRPr sz="1400" b="1">
                <a:solidFill>
                  <a:schemeClr val="bg1"/>
                </a:solidFill>
              </a:defRPr>
            </a:lvl1pPr>
            <a:lvl2pPr marL="12700" indent="0">
              <a:spcBef>
                <a:spcPts val="1800"/>
              </a:spcBef>
              <a:buNone/>
              <a:tabLst/>
              <a:defRPr sz="1600">
                <a:solidFill>
                  <a:schemeClr val="bg2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</a:t>
            </a:r>
            <a:br>
              <a:rPr lang="en-US"/>
            </a:br>
            <a:r>
              <a:rPr lang="en-US"/>
              <a:t>edit text</a:t>
            </a:r>
          </a:p>
        </p:txBody>
      </p:sp>
      <p:sp>
        <p:nvSpPr>
          <p:cNvPr id="39" name="Picture Placeholder 7">
            <a:extLst>
              <a:ext uri="{FF2B5EF4-FFF2-40B4-BE49-F238E27FC236}">
                <a16:creationId xmlns:a16="http://schemas.microsoft.com/office/drawing/2014/main" id="{A452CE63-8C07-6F41-A904-D1A8373DE27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693933" y="5909114"/>
            <a:ext cx="422275" cy="420688"/>
          </a:xfrm>
        </p:spPr>
        <p:txBody>
          <a:bodyPr anchor="ctr" anchorCtr="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7871621-B6D1-754A-9778-215AB9EA6EA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latin typeface="Arial" panose="020B0604020202020204"/>
              <a:ea typeface="+mn-ea"/>
            </a:endParaRP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56011341-D0B1-F14E-94BE-5FC8D54F0B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286591" y="5883561"/>
            <a:ext cx="1445153" cy="457200"/>
          </a:xfrm>
        </p:spPr>
        <p:txBody>
          <a:bodyPr/>
          <a:lstStyle>
            <a:lvl1pPr marL="12700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tabLst/>
              <a:defRPr sz="1400" b="1">
                <a:solidFill>
                  <a:schemeClr val="bg1"/>
                </a:solidFill>
              </a:defRPr>
            </a:lvl1pPr>
            <a:lvl2pPr marL="12700" indent="0">
              <a:spcBef>
                <a:spcPts val="1800"/>
              </a:spcBef>
              <a:buNone/>
              <a:tabLst/>
              <a:defRPr sz="1600">
                <a:solidFill>
                  <a:schemeClr val="bg2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Click to</a:t>
            </a:r>
            <a:br>
              <a:rPr lang="en-US"/>
            </a:br>
            <a:r>
              <a:rPr lang="en-US"/>
              <a:t>edit text</a:t>
            </a:r>
          </a:p>
        </p:txBody>
      </p:sp>
    </p:spTree>
    <p:extLst>
      <p:ext uri="{BB962C8B-B14F-4D97-AF65-F5344CB8AC3E}">
        <p14:creationId xmlns:p14="http://schemas.microsoft.com/office/powerpoint/2010/main" val="117998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B4732BA1-D112-A54A-BE4B-044AA54AC52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57081" y="553815"/>
            <a:ext cx="1122951" cy="1285433"/>
          </a:xfrm>
          <a:noFill/>
        </p:spPr>
        <p:txBody>
          <a:bodyPr/>
          <a:lstStyle>
            <a:lvl1pPr algn="ctr">
              <a:buNone/>
              <a:defRPr sz="14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2FFD90E-4E7B-0E42-A550-FAFDBAF29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64737" y="2820832"/>
            <a:ext cx="2264421" cy="1285433"/>
          </a:xfrm>
        </p:spPr>
        <p:txBody>
          <a:bodyPr/>
          <a:lstStyle>
            <a:lvl1pPr marL="12700" indent="-12700">
              <a:buNone/>
              <a:tabLst/>
              <a:defRPr sz="1400" b="0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4560" y="457200"/>
            <a:ext cx="6470830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80D64346-DA50-D34F-9DC8-133F5895BB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70704" y="2820832"/>
            <a:ext cx="2264421" cy="1285433"/>
          </a:xfrm>
        </p:spPr>
        <p:txBody>
          <a:bodyPr/>
          <a:lstStyle>
            <a:lvl1pPr marL="12700" indent="-12700">
              <a:buNone/>
              <a:tabLst/>
              <a:defRPr sz="1400" b="0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2276F09E-A325-8C47-BCF4-3A2EEB19A9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38677" y="2820832"/>
            <a:ext cx="2840044" cy="1285433"/>
          </a:xfrm>
        </p:spPr>
        <p:txBody>
          <a:bodyPr/>
          <a:lstStyle>
            <a:lvl1pPr marL="12700" indent="-12700">
              <a:buNone/>
              <a:tabLst/>
              <a:defRPr sz="1400" b="0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68F407F3-068A-B945-AB91-3E0D6FC3CB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4737" y="4383498"/>
            <a:ext cx="2264421" cy="1285433"/>
          </a:xfrm>
        </p:spPr>
        <p:txBody>
          <a:bodyPr/>
          <a:lstStyle>
            <a:lvl1pPr marL="12700" indent="-12700">
              <a:buNone/>
              <a:tabLst/>
              <a:defRPr sz="1400" b="0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ACF7A4A8-296F-5743-B900-707FB7F4A6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70704" y="4383498"/>
            <a:ext cx="2264421" cy="1285433"/>
          </a:xfrm>
        </p:spPr>
        <p:txBody>
          <a:bodyPr/>
          <a:lstStyle>
            <a:lvl1pPr marL="12700" indent="-12700">
              <a:buNone/>
              <a:tabLst/>
              <a:defRPr sz="1400" b="0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34" name="AutoShape 2">
            <a:extLst>
              <a:ext uri="{FF2B5EF4-FFF2-40B4-BE49-F238E27FC236}">
                <a16:creationId xmlns:a16="http://schemas.microsoft.com/office/drawing/2014/main" id="{34E7C540-19B0-E349-A7A7-19C37A63975E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2825" y="6340476"/>
            <a:ext cx="6096000" cy="517525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5AE38C-FC52-C34B-AC0B-8B342A31CFA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788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2F34E76-838C-AE49-A33A-954E85EA0660}"/>
              </a:ext>
            </a:extLst>
          </p:cNvPr>
          <p:cNvCxnSpPr>
            <a:cxnSpLocks/>
          </p:cNvCxnSpPr>
          <p:nvPr userDrawn="1"/>
        </p:nvCxnSpPr>
        <p:spPr>
          <a:xfrm>
            <a:off x="459778" y="1461861"/>
            <a:ext cx="11223211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F6796FC-F100-1F43-BD81-C743821F8D88}"/>
              </a:ext>
            </a:extLst>
          </p:cNvPr>
          <p:cNvCxnSpPr>
            <a:cxnSpLocks/>
          </p:cNvCxnSpPr>
          <p:nvPr userDrawn="1"/>
        </p:nvCxnSpPr>
        <p:spPr>
          <a:xfrm>
            <a:off x="459778" y="3187907"/>
            <a:ext cx="11223211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3DFEA36-9FF1-6D44-B7C6-CF6BE7BB2369}"/>
              </a:ext>
            </a:extLst>
          </p:cNvPr>
          <p:cNvCxnSpPr>
            <a:cxnSpLocks/>
          </p:cNvCxnSpPr>
          <p:nvPr userDrawn="1"/>
        </p:nvCxnSpPr>
        <p:spPr>
          <a:xfrm>
            <a:off x="459778" y="2324884"/>
            <a:ext cx="11223211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FA1BE829-8206-C14E-B376-30BE0A19DDC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259" y="1477791"/>
            <a:ext cx="1987842" cy="453122"/>
          </a:xfrm>
        </p:spPr>
        <p:txBody>
          <a:bodyPr/>
          <a:lstStyle>
            <a:lvl1pPr marL="12700" indent="-12700">
              <a:buNone/>
              <a:tabLst/>
              <a:defRPr sz="1800" b="1">
                <a:solidFill>
                  <a:srgbClr val="0073E6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Performance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14615835-1B53-704C-8ECF-674BEEDAD0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259" y="3202439"/>
            <a:ext cx="1987842" cy="453122"/>
          </a:xfrm>
        </p:spPr>
        <p:txBody>
          <a:bodyPr/>
          <a:lstStyle>
            <a:lvl1pPr marL="12700" indent="-12700">
              <a:buNone/>
              <a:tabLst/>
              <a:defRPr sz="1800" b="1">
                <a:solidFill>
                  <a:schemeClr val="accent5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Professional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06F2B93A-33DE-E742-8BC0-DA2350482F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259" y="2340813"/>
            <a:ext cx="1987842" cy="453122"/>
          </a:xfrm>
        </p:spPr>
        <p:txBody>
          <a:bodyPr/>
          <a:lstStyle>
            <a:lvl1pPr marL="12700" indent="-12700">
              <a:buNone/>
              <a:tabLst/>
              <a:defRPr sz="1800" b="1"/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Enterprise</a:t>
            </a: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EF873B28-A7CE-6346-A239-09483A36E36E}"/>
              </a:ext>
            </a:extLst>
          </p:cNvPr>
          <p:cNvSpPr/>
          <p:nvPr userDrawn="1"/>
        </p:nvSpPr>
        <p:spPr>
          <a:xfrm rot="16200000">
            <a:off x="567852" y="4429652"/>
            <a:ext cx="645751" cy="1921928"/>
          </a:xfrm>
          <a:custGeom>
            <a:avLst/>
            <a:gdLst>
              <a:gd name="connsiteX0" fmla="*/ 1506406 w 1506406"/>
              <a:gd name="connsiteY0" fmla="*/ 0 h 4263953"/>
              <a:gd name="connsiteX1" fmla="*/ 1506406 w 1506406"/>
              <a:gd name="connsiteY1" fmla="*/ 66583 h 4263953"/>
              <a:gd name="connsiteX2" fmla="*/ 1506406 w 1506406"/>
              <a:gd name="connsiteY2" fmla="*/ 163267 h 4263953"/>
              <a:gd name="connsiteX3" fmla="*/ 1506406 w 1506406"/>
              <a:gd name="connsiteY3" fmla="*/ 448163 h 4263953"/>
              <a:gd name="connsiteX4" fmla="*/ 1506406 w 1506406"/>
              <a:gd name="connsiteY4" fmla="*/ 448841 h 4263953"/>
              <a:gd name="connsiteX5" fmla="*/ 1506406 w 1506406"/>
              <a:gd name="connsiteY5" fmla="*/ 482221 h 4263953"/>
              <a:gd name="connsiteX6" fmla="*/ 1506406 w 1506406"/>
              <a:gd name="connsiteY6" fmla="*/ 552423 h 4263953"/>
              <a:gd name="connsiteX7" fmla="*/ 1506406 w 1506406"/>
              <a:gd name="connsiteY7" fmla="*/ 588953 h 4263953"/>
              <a:gd name="connsiteX8" fmla="*/ 1506406 w 1506406"/>
              <a:gd name="connsiteY8" fmla="*/ 605791 h 4263953"/>
              <a:gd name="connsiteX9" fmla="*/ 1506406 w 1506406"/>
              <a:gd name="connsiteY9" fmla="*/ 672374 h 4263953"/>
              <a:gd name="connsiteX10" fmla="*/ 1506406 w 1506406"/>
              <a:gd name="connsiteY10" fmla="*/ 733737 h 4263953"/>
              <a:gd name="connsiteX11" fmla="*/ 1506406 w 1506406"/>
              <a:gd name="connsiteY11" fmla="*/ 767117 h 4263953"/>
              <a:gd name="connsiteX12" fmla="*/ 1506406 w 1506406"/>
              <a:gd name="connsiteY12" fmla="*/ 767795 h 4263953"/>
              <a:gd name="connsiteX13" fmla="*/ 1506406 w 1506406"/>
              <a:gd name="connsiteY13" fmla="*/ 769059 h 4263953"/>
              <a:gd name="connsiteX14" fmla="*/ 1506406 w 1506406"/>
              <a:gd name="connsiteY14" fmla="*/ 837997 h 4263953"/>
              <a:gd name="connsiteX15" fmla="*/ 1506406 w 1506406"/>
              <a:gd name="connsiteY15" fmla="*/ 871377 h 4263953"/>
              <a:gd name="connsiteX16" fmla="*/ 1506406 w 1506406"/>
              <a:gd name="connsiteY16" fmla="*/ 874527 h 4263953"/>
              <a:gd name="connsiteX17" fmla="*/ 1506406 w 1506406"/>
              <a:gd name="connsiteY17" fmla="*/ 907907 h 4263953"/>
              <a:gd name="connsiteX18" fmla="*/ 1506406 w 1506406"/>
              <a:gd name="connsiteY18" fmla="*/ 1052691 h 4263953"/>
              <a:gd name="connsiteX19" fmla="*/ 1506406 w 1506406"/>
              <a:gd name="connsiteY19" fmla="*/ 1053955 h 4263953"/>
              <a:gd name="connsiteX20" fmla="*/ 1506406 w 1506406"/>
              <a:gd name="connsiteY20" fmla="*/ 1054633 h 4263953"/>
              <a:gd name="connsiteX21" fmla="*/ 1506406 w 1506406"/>
              <a:gd name="connsiteY21" fmla="*/ 1088013 h 4263953"/>
              <a:gd name="connsiteX22" fmla="*/ 1506406 w 1506406"/>
              <a:gd name="connsiteY22" fmla="*/ 1156951 h 4263953"/>
              <a:gd name="connsiteX23" fmla="*/ 1506406 w 1506406"/>
              <a:gd name="connsiteY23" fmla="*/ 1158215 h 4263953"/>
              <a:gd name="connsiteX24" fmla="*/ 1506406 w 1506406"/>
              <a:gd name="connsiteY24" fmla="*/ 1193481 h 4263953"/>
              <a:gd name="connsiteX25" fmla="*/ 1506406 w 1506406"/>
              <a:gd name="connsiteY25" fmla="*/ 1193671 h 4263953"/>
              <a:gd name="connsiteX26" fmla="*/ 1506406 w 1506406"/>
              <a:gd name="connsiteY26" fmla="*/ 1194745 h 4263953"/>
              <a:gd name="connsiteX27" fmla="*/ 1506406 w 1506406"/>
              <a:gd name="connsiteY27" fmla="*/ 1221507 h 4263953"/>
              <a:gd name="connsiteX28" fmla="*/ 1506406 w 1506406"/>
              <a:gd name="connsiteY28" fmla="*/ 1339529 h 4263953"/>
              <a:gd name="connsiteX29" fmla="*/ 1506406 w 1506406"/>
              <a:gd name="connsiteY29" fmla="*/ 1372909 h 4263953"/>
              <a:gd name="connsiteX30" fmla="*/ 1506406 w 1506406"/>
              <a:gd name="connsiteY30" fmla="*/ 1373587 h 4263953"/>
              <a:gd name="connsiteX31" fmla="*/ 1506406 w 1506406"/>
              <a:gd name="connsiteY31" fmla="*/ 1443789 h 4263953"/>
              <a:gd name="connsiteX32" fmla="*/ 1506406 w 1506406"/>
              <a:gd name="connsiteY32" fmla="*/ 1477169 h 4263953"/>
              <a:gd name="connsiteX33" fmla="*/ 1506406 w 1506406"/>
              <a:gd name="connsiteY33" fmla="*/ 1479245 h 4263953"/>
              <a:gd name="connsiteX34" fmla="*/ 1506406 w 1506406"/>
              <a:gd name="connsiteY34" fmla="*/ 1480319 h 4263953"/>
              <a:gd name="connsiteX35" fmla="*/ 1506406 w 1506406"/>
              <a:gd name="connsiteY35" fmla="*/ 1506403 h 4263953"/>
              <a:gd name="connsiteX36" fmla="*/ 1506406 w 1506406"/>
              <a:gd name="connsiteY36" fmla="*/ 1507081 h 4263953"/>
              <a:gd name="connsiteX37" fmla="*/ 1506406 w 1506406"/>
              <a:gd name="connsiteY37" fmla="*/ 1513699 h 4263953"/>
              <a:gd name="connsiteX38" fmla="*/ 1506406 w 1506406"/>
              <a:gd name="connsiteY38" fmla="*/ 1610663 h 4263953"/>
              <a:gd name="connsiteX39" fmla="*/ 1506406 w 1506406"/>
              <a:gd name="connsiteY39" fmla="*/ 1647193 h 4263953"/>
              <a:gd name="connsiteX40" fmla="*/ 1506406 w 1506406"/>
              <a:gd name="connsiteY40" fmla="*/ 1658483 h 4263953"/>
              <a:gd name="connsiteX41" fmla="*/ 1506406 w 1506406"/>
              <a:gd name="connsiteY41" fmla="*/ 1762743 h 4263953"/>
              <a:gd name="connsiteX42" fmla="*/ 1506406 w 1506406"/>
              <a:gd name="connsiteY42" fmla="*/ 1791977 h 4263953"/>
              <a:gd name="connsiteX43" fmla="*/ 1506406 w 1506406"/>
              <a:gd name="connsiteY43" fmla="*/ 1799273 h 4263953"/>
              <a:gd name="connsiteX44" fmla="*/ 1506406 w 1506406"/>
              <a:gd name="connsiteY44" fmla="*/ 1799463 h 4263953"/>
              <a:gd name="connsiteX45" fmla="*/ 1506406 w 1506406"/>
              <a:gd name="connsiteY45" fmla="*/ 1827299 h 4263953"/>
              <a:gd name="connsiteX46" fmla="*/ 1506406 w 1506406"/>
              <a:gd name="connsiteY46" fmla="*/ 1860825 h 4263953"/>
              <a:gd name="connsiteX47" fmla="*/ 1506406 w 1506406"/>
              <a:gd name="connsiteY47" fmla="*/ 1896237 h 4263953"/>
              <a:gd name="connsiteX48" fmla="*/ 1506406 w 1506406"/>
              <a:gd name="connsiteY48" fmla="*/ 1932767 h 4263953"/>
              <a:gd name="connsiteX49" fmla="*/ 1506406 w 1506406"/>
              <a:gd name="connsiteY49" fmla="*/ 2085037 h 4263953"/>
              <a:gd name="connsiteX50" fmla="*/ 1506406 w 1506406"/>
              <a:gd name="connsiteY50" fmla="*/ 2112195 h 4263953"/>
              <a:gd name="connsiteX51" fmla="*/ 1506406 w 1506406"/>
              <a:gd name="connsiteY51" fmla="*/ 2112873 h 4263953"/>
              <a:gd name="connsiteX52" fmla="*/ 1506406 w 1506406"/>
              <a:gd name="connsiteY52" fmla="*/ 2138161 h 4263953"/>
              <a:gd name="connsiteX53" fmla="*/ 1506406 w 1506406"/>
              <a:gd name="connsiteY53" fmla="*/ 2146399 h 4263953"/>
              <a:gd name="connsiteX54" fmla="*/ 1506406 w 1506406"/>
              <a:gd name="connsiteY54" fmla="*/ 2179779 h 4263953"/>
              <a:gd name="connsiteX55" fmla="*/ 1506406 w 1506406"/>
              <a:gd name="connsiteY55" fmla="*/ 2216455 h 4263953"/>
              <a:gd name="connsiteX56" fmla="*/ 1506406 w 1506406"/>
              <a:gd name="connsiteY56" fmla="*/ 2252985 h 4263953"/>
              <a:gd name="connsiteX57" fmla="*/ 1506406 w 1506406"/>
              <a:gd name="connsiteY57" fmla="*/ 2277817 h 4263953"/>
              <a:gd name="connsiteX58" fmla="*/ 1506406 w 1506406"/>
              <a:gd name="connsiteY58" fmla="*/ 2314347 h 4263953"/>
              <a:gd name="connsiteX59" fmla="*/ 1506406 w 1506406"/>
              <a:gd name="connsiteY59" fmla="*/ 2397769 h 4263953"/>
              <a:gd name="connsiteX60" fmla="*/ 1506406 w 1506406"/>
              <a:gd name="connsiteY60" fmla="*/ 2423735 h 4263953"/>
              <a:gd name="connsiteX61" fmla="*/ 1506406 w 1506406"/>
              <a:gd name="connsiteY61" fmla="*/ 2457115 h 4263953"/>
              <a:gd name="connsiteX62" fmla="*/ 1506406 w 1506406"/>
              <a:gd name="connsiteY62" fmla="*/ 2465353 h 4263953"/>
              <a:gd name="connsiteX63" fmla="*/ 1506406 w 1506406"/>
              <a:gd name="connsiteY63" fmla="*/ 2466617 h 4263953"/>
              <a:gd name="connsiteX64" fmla="*/ 1506406 w 1506406"/>
              <a:gd name="connsiteY64" fmla="*/ 2502029 h 4263953"/>
              <a:gd name="connsiteX65" fmla="*/ 1506406 w 1506406"/>
              <a:gd name="connsiteY65" fmla="*/ 2538559 h 4263953"/>
              <a:gd name="connsiteX66" fmla="*/ 1506406 w 1506406"/>
              <a:gd name="connsiteY66" fmla="*/ 2563391 h 4263953"/>
              <a:gd name="connsiteX67" fmla="*/ 1506406 w 1506406"/>
              <a:gd name="connsiteY67" fmla="*/ 2596771 h 4263953"/>
              <a:gd name="connsiteX68" fmla="*/ 1506406 w 1506406"/>
              <a:gd name="connsiteY68" fmla="*/ 2599921 h 4263953"/>
              <a:gd name="connsiteX69" fmla="*/ 1506406 w 1506406"/>
              <a:gd name="connsiteY69" fmla="*/ 2633301 h 4263953"/>
              <a:gd name="connsiteX70" fmla="*/ 1506406 w 1506406"/>
              <a:gd name="connsiteY70" fmla="*/ 2703503 h 4263953"/>
              <a:gd name="connsiteX71" fmla="*/ 1506406 w 1506406"/>
              <a:gd name="connsiteY71" fmla="*/ 2742689 h 4263953"/>
              <a:gd name="connsiteX72" fmla="*/ 1506406 w 1506406"/>
              <a:gd name="connsiteY72" fmla="*/ 2743953 h 4263953"/>
              <a:gd name="connsiteX73" fmla="*/ 1506406 w 1506406"/>
              <a:gd name="connsiteY73" fmla="*/ 2752191 h 4263953"/>
              <a:gd name="connsiteX74" fmla="*/ 1506406 w 1506406"/>
              <a:gd name="connsiteY74" fmla="*/ 2785571 h 4263953"/>
              <a:gd name="connsiteX75" fmla="*/ 1506406 w 1506406"/>
              <a:gd name="connsiteY75" fmla="*/ 2882345 h 4263953"/>
              <a:gd name="connsiteX76" fmla="*/ 1506406 w 1506406"/>
              <a:gd name="connsiteY76" fmla="*/ 2883609 h 4263953"/>
              <a:gd name="connsiteX77" fmla="*/ 1506406 w 1506406"/>
              <a:gd name="connsiteY77" fmla="*/ 2918875 h 4263953"/>
              <a:gd name="connsiteX78" fmla="*/ 1506406 w 1506406"/>
              <a:gd name="connsiteY78" fmla="*/ 2919065 h 4263953"/>
              <a:gd name="connsiteX79" fmla="*/ 1506406 w 1506406"/>
              <a:gd name="connsiteY79" fmla="*/ 2920139 h 4263953"/>
              <a:gd name="connsiteX80" fmla="*/ 1506406 w 1506406"/>
              <a:gd name="connsiteY80" fmla="*/ 2989077 h 4263953"/>
              <a:gd name="connsiteX81" fmla="*/ 1506406 w 1506406"/>
              <a:gd name="connsiteY81" fmla="*/ 3022457 h 4263953"/>
              <a:gd name="connsiteX82" fmla="*/ 1506406 w 1506406"/>
              <a:gd name="connsiteY82" fmla="*/ 3029527 h 4263953"/>
              <a:gd name="connsiteX83" fmla="*/ 1506406 w 1506406"/>
              <a:gd name="connsiteY83" fmla="*/ 3062907 h 4263953"/>
              <a:gd name="connsiteX84" fmla="*/ 1506406 w 1506406"/>
              <a:gd name="connsiteY84" fmla="*/ 3071145 h 4263953"/>
              <a:gd name="connsiteX85" fmla="*/ 1506406 w 1506406"/>
              <a:gd name="connsiteY85" fmla="*/ 3169183 h 4263953"/>
              <a:gd name="connsiteX86" fmla="*/ 1506406 w 1506406"/>
              <a:gd name="connsiteY86" fmla="*/ 3196401 h 4263953"/>
              <a:gd name="connsiteX87" fmla="*/ 1506406 w 1506406"/>
              <a:gd name="connsiteY87" fmla="*/ 3202563 h 4263953"/>
              <a:gd name="connsiteX88" fmla="*/ 1506406 w 1506406"/>
              <a:gd name="connsiteY88" fmla="*/ 3204639 h 4263953"/>
              <a:gd name="connsiteX89" fmla="*/ 1506406 w 1506406"/>
              <a:gd name="connsiteY89" fmla="*/ 3205713 h 4263953"/>
              <a:gd name="connsiteX90" fmla="*/ 1506406 w 1506406"/>
              <a:gd name="connsiteY90" fmla="*/ 3239093 h 4263953"/>
              <a:gd name="connsiteX91" fmla="*/ 1506406 w 1506406"/>
              <a:gd name="connsiteY91" fmla="*/ 3308031 h 4263953"/>
              <a:gd name="connsiteX92" fmla="*/ 1506406 w 1506406"/>
              <a:gd name="connsiteY92" fmla="*/ 3308221 h 4263953"/>
              <a:gd name="connsiteX93" fmla="*/ 1506406 w 1506406"/>
              <a:gd name="connsiteY93" fmla="*/ 3309295 h 4263953"/>
              <a:gd name="connsiteX94" fmla="*/ 1506406 w 1506406"/>
              <a:gd name="connsiteY94" fmla="*/ 3336057 h 4263953"/>
              <a:gd name="connsiteX95" fmla="*/ 1506406 w 1506406"/>
              <a:gd name="connsiteY95" fmla="*/ 3348481 h 4263953"/>
              <a:gd name="connsiteX96" fmla="*/ 1506406 w 1506406"/>
              <a:gd name="connsiteY96" fmla="*/ 3372587 h 4263953"/>
              <a:gd name="connsiteX97" fmla="*/ 1506406 w 1506406"/>
              <a:gd name="connsiteY97" fmla="*/ 3481977 h 4263953"/>
              <a:gd name="connsiteX98" fmla="*/ 1506406 w 1506406"/>
              <a:gd name="connsiteY98" fmla="*/ 3488137 h 4263953"/>
              <a:gd name="connsiteX99" fmla="*/ 1506406 w 1506406"/>
              <a:gd name="connsiteY99" fmla="*/ 3524667 h 4263953"/>
              <a:gd name="connsiteX100" fmla="*/ 1506406 w 1506406"/>
              <a:gd name="connsiteY100" fmla="*/ 3524857 h 4263953"/>
              <a:gd name="connsiteX101" fmla="*/ 1506406 w 1506406"/>
              <a:gd name="connsiteY101" fmla="*/ 3593795 h 4263953"/>
              <a:gd name="connsiteX102" fmla="*/ 1506406 w 1506406"/>
              <a:gd name="connsiteY102" fmla="*/ 3594869 h 4263953"/>
              <a:gd name="connsiteX103" fmla="*/ 1506406 w 1506406"/>
              <a:gd name="connsiteY103" fmla="*/ 3621631 h 4263953"/>
              <a:gd name="connsiteX104" fmla="*/ 1506406 w 1506406"/>
              <a:gd name="connsiteY104" fmla="*/ 3628249 h 4263953"/>
              <a:gd name="connsiteX105" fmla="*/ 1506406 w 1506406"/>
              <a:gd name="connsiteY105" fmla="*/ 3658161 h 4263953"/>
              <a:gd name="connsiteX106" fmla="*/ 1506406 w 1506406"/>
              <a:gd name="connsiteY106" fmla="*/ 3802193 h 4263953"/>
              <a:gd name="connsiteX107" fmla="*/ 1506406 w 1506406"/>
              <a:gd name="connsiteY107" fmla="*/ 3810431 h 4263953"/>
              <a:gd name="connsiteX108" fmla="*/ 1506406 w 1506406"/>
              <a:gd name="connsiteY108" fmla="*/ 3913823 h 4263953"/>
              <a:gd name="connsiteX109" fmla="*/ 1506406 w 1506406"/>
              <a:gd name="connsiteY109" fmla="*/ 3914013 h 4263953"/>
              <a:gd name="connsiteX110" fmla="*/ 1506406 w 1506406"/>
              <a:gd name="connsiteY110" fmla="*/ 3941849 h 4263953"/>
              <a:gd name="connsiteX111" fmla="*/ 1506406 w 1506406"/>
              <a:gd name="connsiteY111" fmla="*/ 3978379 h 4263953"/>
              <a:gd name="connsiteX112" fmla="*/ 1506406 w 1506406"/>
              <a:gd name="connsiteY112" fmla="*/ 4087769 h 4263953"/>
              <a:gd name="connsiteX113" fmla="*/ 1506406 w 1506406"/>
              <a:gd name="connsiteY113" fmla="*/ 4199587 h 4263953"/>
              <a:gd name="connsiteX114" fmla="*/ 1506406 w 1506406"/>
              <a:gd name="connsiteY114" fmla="*/ 4227423 h 4263953"/>
              <a:gd name="connsiteX115" fmla="*/ 1506406 w 1506406"/>
              <a:gd name="connsiteY115" fmla="*/ 4263953 h 4263953"/>
              <a:gd name="connsiteX116" fmla="*/ 1499092 w 1506406"/>
              <a:gd name="connsiteY116" fmla="*/ 4263953 h 4263953"/>
              <a:gd name="connsiteX117" fmla="*/ 0 w 1506406"/>
              <a:gd name="connsiteY117" fmla="*/ 3438458 h 4263953"/>
              <a:gd name="connsiteX118" fmla="*/ 0 w 1506406"/>
              <a:gd name="connsiteY118" fmla="*/ 3429308 h 4263953"/>
              <a:gd name="connsiteX119" fmla="*/ 0 w 1506406"/>
              <a:gd name="connsiteY119" fmla="*/ 3401930 h 4263953"/>
              <a:gd name="connsiteX120" fmla="*/ 0 w 1506406"/>
              <a:gd name="connsiteY120" fmla="*/ 3348480 h 4263953"/>
              <a:gd name="connsiteX121" fmla="*/ 0 w 1506406"/>
              <a:gd name="connsiteY121" fmla="*/ 3309294 h 4263953"/>
              <a:gd name="connsiteX122" fmla="*/ 0 w 1506406"/>
              <a:gd name="connsiteY122" fmla="*/ 3152884 h 4263953"/>
              <a:gd name="connsiteX123" fmla="*/ 0 w 1506406"/>
              <a:gd name="connsiteY123" fmla="*/ 3116356 h 4263953"/>
              <a:gd name="connsiteX124" fmla="*/ 0 w 1506406"/>
              <a:gd name="connsiteY124" fmla="*/ 3062906 h 4263953"/>
              <a:gd name="connsiteX125" fmla="*/ 0 w 1506406"/>
              <a:gd name="connsiteY125" fmla="*/ 3029526 h 4263953"/>
              <a:gd name="connsiteX126" fmla="*/ 0 w 1506406"/>
              <a:gd name="connsiteY126" fmla="*/ 2984938 h 4263953"/>
              <a:gd name="connsiteX127" fmla="*/ 0 w 1506406"/>
              <a:gd name="connsiteY127" fmla="*/ 2975596 h 4263953"/>
              <a:gd name="connsiteX128" fmla="*/ 0 w 1506406"/>
              <a:gd name="connsiteY128" fmla="*/ 2832666 h 4263953"/>
              <a:gd name="connsiteX129" fmla="*/ 0 w 1506406"/>
              <a:gd name="connsiteY129" fmla="*/ 2823516 h 4263953"/>
              <a:gd name="connsiteX130" fmla="*/ 0 w 1506406"/>
              <a:gd name="connsiteY130" fmla="*/ 2814982 h 4263953"/>
              <a:gd name="connsiteX131" fmla="*/ 0 w 1506406"/>
              <a:gd name="connsiteY131" fmla="*/ 2796138 h 4263953"/>
              <a:gd name="connsiteX132" fmla="*/ 0 w 1506406"/>
              <a:gd name="connsiteY132" fmla="*/ 2743952 h 4263953"/>
              <a:gd name="connsiteX133" fmla="*/ 0 w 1506406"/>
              <a:gd name="connsiteY133" fmla="*/ 2742688 h 4263953"/>
              <a:gd name="connsiteX134" fmla="*/ 0 w 1506406"/>
              <a:gd name="connsiteY134" fmla="*/ 2703502 h 4263953"/>
              <a:gd name="connsiteX135" fmla="*/ 0 w 1506406"/>
              <a:gd name="connsiteY135" fmla="*/ 2699364 h 4263953"/>
              <a:gd name="connsiteX136" fmla="*/ 0 w 1506406"/>
              <a:gd name="connsiteY136" fmla="*/ 2699174 h 4263953"/>
              <a:gd name="connsiteX137" fmla="*/ 0 w 1506406"/>
              <a:gd name="connsiteY137" fmla="*/ 2690022 h 4263953"/>
              <a:gd name="connsiteX138" fmla="*/ 0 w 1506406"/>
              <a:gd name="connsiteY138" fmla="*/ 2662644 h 4263953"/>
              <a:gd name="connsiteX139" fmla="*/ 0 w 1506406"/>
              <a:gd name="connsiteY139" fmla="*/ 2656642 h 4263953"/>
              <a:gd name="connsiteX140" fmla="*/ 0 w 1506406"/>
              <a:gd name="connsiteY140" fmla="*/ 2547092 h 4263953"/>
              <a:gd name="connsiteX141" fmla="*/ 0 w 1506406"/>
              <a:gd name="connsiteY141" fmla="*/ 2538558 h 4263953"/>
              <a:gd name="connsiteX142" fmla="*/ 0 w 1506406"/>
              <a:gd name="connsiteY142" fmla="*/ 2529408 h 4263953"/>
              <a:gd name="connsiteX143" fmla="*/ 0 w 1506406"/>
              <a:gd name="connsiteY143" fmla="*/ 2510564 h 4263953"/>
              <a:gd name="connsiteX144" fmla="*/ 0 w 1506406"/>
              <a:gd name="connsiteY144" fmla="*/ 2502028 h 4263953"/>
              <a:gd name="connsiteX145" fmla="*/ 0 w 1506406"/>
              <a:gd name="connsiteY145" fmla="*/ 2457114 h 4263953"/>
              <a:gd name="connsiteX146" fmla="*/ 0 w 1506406"/>
              <a:gd name="connsiteY146" fmla="*/ 2423734 h 4263953"/>
              <a:gd name="connsiteX147" fmla="*/ 0 w 1506406"/>
              <a:gd name="connsiteY147" fmla="*/ 2413600 h 4263953"/>
              <a:gd name="connsiteX148" fmla="*/ 0 w 1506406"/>
              <a:gd name="connsiteY148" fmla="*/ 2380220 h 4263953"/>
              <a:gd name="connsiteX149" fmla="*/ 0 w 1506406"/>
              <a:gd name="connsiteY149" fmla="*/ 2379146 h 4263953"/>
              <a:gd name="connsiteX150" fmla="*/ 0 w 1506406"/>
              <a:gd name="connsiteY150" fmla="*/ 2377070 h 4263953"/>
              <a:gd name="connsiteX151" fmla="*/ 0 w 1506406"/>
              <a:gd name="connsiteY151" fmla="*/ 2371068 h 4263953"/>
              <a:gd name="connsiteX152" fmla="*/ 0 w 1506406"/>
              <a:gd name="connsiteY152" fmla="*/ 2369804 h 4263953"/>
              <a:gd name="connsiteX153" fmla="*/ 0 w 1506406"/>
              <a:gd name="connsiteY153" fmla="*/ 2343690 h 4263953"/>
              <a:gd name="connsiteX154" fmla="*/ 0 w 1506406"/>
              <a:gd name="connsiteY154" fmla="*/ 2252984 h 4263953"/>
              <a:gd name="connsiteX155" fmla="*/ 0 w 1506406"/>
              <a:gd name="connsiteY155" fmla="*/ 2245652 h 4263953"/>
              <a:gd name="connsiteX156" fmla="*/ 0 w 1506406"/>
              <a:gd name="connsiteY156" fmla="*/ 2216454 h 4263953"/>
              <a:gd name="connsiteX157" fmla="*/ 0 w 1506406"/>
              <a:gd name="connsiteY157" fmla="*/ 2209190 h 4263953"/>
              <a:gd name="connsiteX158" fmla="*/ 0 w 1506406"/>
              <a:gd name="connsiteY158" fmla="*/ 2138160 h 4263953"/>
              <a:gd name="connsiteX159" fmla="*/ 0 w 1506406"/>
              <a:gd name="connsiteY159" fmla="*/ 2094646 h 4263953"/>
              <a:gd name="connsiteX160" fmla="*/ 0 w 1506406"/>
              <a:gd name="connsiteY160" fmla="*/ 2093572 h 4263953"/>
              <a:gd name="connsiteX161" fmla="*/ 0 w 1506406"/>
              <a:gd name="connsiteY161" fmla="*/ 2093382 h 4263953"/>
              <a:gd name="connsiteX162" fmla="*/ 0 w 1506406"/>
              <a:gd name="connsiteY162" fmla="*/ 2085036 h 4263953"/>
              <a:gd name="connsiteX163" fmla="*/ 0 w 1506406"/>
              <a:gd name="connsiteY163" fmla="*/ 2084230 h 4263953"/>
              <a:gd name="connsiteX164" fmla="*/ 0 w 1506406"/>
              <a:gd name="connsiteY164" fmla="*/ 2075696 h 4263953"/>
              <a:gd name="connsiteX165" fmla="*/ 0 w 1506406"/>
              <a:gd name="connsiteY165" fmla="*/ 2058116 h 4263953"/>
              <a:gd name="connsiteX166" fmla="*/ 0 w 1506406"/>
              <a:gd name="connsiteY166" fmla="*/ 2056852 h 4263953"/>
              <a:gd name="connsiteX167" fmla="*/ 0 w 1506406"/>
              <a:gd name="connsiteY167" fmla="*/ 2050850 h 4263953"/>
              <a:gd name="connsiteX168" fmla="*/ 0 w 1506406"/>
              <a:gd name="connsiteY168" fmla="*/ 1960078 h 4263953"/>
              <a:gd name="connsiteX169" fmla="*/ 0 w 1506406"/>
              <a:gd name="connsiteY169" fmla="*/ 1932766 h 4263953"/>
              <a:gd name="connsiteX170" fmla="*/ 0 w 1506406"/>
              <a:gd name="connsiteY170" fmla="*/ 1926698 h 4263953"/>
              <a:gd name="connsiteX171" fmla="*/ 0 w 1506406"/>
              <a:gd name="connsiteY171" fmla="*/ 1923616 h 4263953"/>
              <a:gd name="connsiteX172" fmla="*/ 0 w 1506406"/>
              <a:gd name="connsiteY172" fmla="*/ 1896236 h 4263953"/>
              <a:gd name="connsiteX173" fmla="*/ 0 w 1506406"/>
              <a:gd name="connsiteY173" fmla="*/ 1807808 h 4263953"/>
              <a:gd name="connsiteX174" fmla="*/ 0 w 1506406"/>
              <a:gd name="connsiteY174" fmla="*/ 1799462 h 4263953"/>
              <a:gd name="connsiteX175" fmla="*/ 0 w 1506406"/>
              <a:gd name="connsiteY175" fmla="*/ 1774428 h 4263953"/>
              <a:gd name="connsiteX176" fmla="*/ 0 w 1506406"/>
              <a:gd name="connsiteY176" fmla="*/ 1771278 h 4263953"/>
              <a:gd name="connsiteX177" fmla="*/ 0 w 1506406"/>
              <a:gd name="connsiteY177" fmla="*/ 1765276 h 4263953"/>
              <a:gd name="connsiteX178" fmla="*/ 0 w 1506406"/>
              <a:gd name="connsiteY178" fmla="*/ 1737898 h 4263953"/>
              <a:gd name="connsiteX179" fmla="*/ 0 w 1506406"/>
              <a:gd name="connsiteY179" fmla="*/ 1647192 h 4263953"/>
              <a:gd name="connsiteX180" fmla="*/ 0 w 1506406"/>
              <a:gd name="connsiteY180" fmla="*/ 1639860 h 4263953"/>
              <a:gd name="connsiteX181" fmla="*/ 0 w 1506406"/>
              <a:gd name="connsiteY181" fmla="*/ 1610662 h 4263953"/>
              <a:gd name="connsiteX182" fmla="*/ 0 w 1506406"/>
              <a:gd name="connsiteY182" fmla="*/ 1600332 h 4263953"/>
              <a:gd name="connsiteX183" fmla="*/ 0 w 1506406"/>
              <a:gd name="connsiteY183" fmla="*/ 1572276 h 4263953"/>
              <a:gd name="connsiteX184" fmla="*/ 0 w 1506406"/>
              <a:gd name="connsiteY184" fmla="*/ 1513698 h 4263953"/>
              <a:gd name="connsiteX185" fmla="*/ 0 w 1506406"/>
              <a:gd name="connsiteY185" fmla="*/ 1488854 h 4263953"/>
              <a:gd name="connsiteX186" fmla="*/ 0 w 1506406"/>
              <a:gd name="connsiteY186" fmla="*/ 1480318 h 4263953"/>
              <a:gd name="connsiteX187" fmla="*/ 0 w 1506406"/>
              <a:gd name="connsiteY187" fmla="*/ 1479244 h 4263953"/>
              <a:gd name="connsiteX188" fmla="*/ 0 w 1506406"/>
              <a:gd name="connsiteY188" fmla="*/ 1477168 h 4263953"/>
              <a:gd name="connsiteX189" fmla="*/ 0 w 1506406"/>
              <a:gd name="connsiteY189" fmla="*/ 1471166 h 4263953"/>
              <a:gd name="connsiteX190" fmla="*/ 0 w 1506406"/>
              <a:gd name="connsiteY190" fmla="*/ 1469904 h 4263953"/>
              <a:gd name="connsiteX191" fmla="*/ 0 w 1506406"/>
              <a:gd name="connsiteY191" fmla="*/ 1452324 h 4263953"/>
              <a:gd name="connsiteX192" fmla="*/ 0 w 1506406"/>
              <a:gd name="connsiteY192" fmla="*/ 1354286 h 4263953"/>
              <a:gd name="connsiteX193" fmla="*/ 0 w 1506406"/>
              <a:gd name="connsiteY193" fmla="*/ 1320906 h 4263953"/>
              <a:gd name="connsiteX194" fmla="*/ 0 w 1506406"/>
              <a:gd name="connsiteY194" fmla="*/ 1193670 h 4263953"/>
              <a:gd name="connsiteX195" fmla="*/ 2 w 1506406"/>
              <a:gd name="connsiteY195" fmla="*/ 1035332 h 4263953"/>
              <a:gd name="connsiteX196" fmla="*/ 2 w 1506406"/>
              <a:gd name="connsiteY196" fmla="*/ 994540 h 4263953"/>
              <a:gd name="connsiteX197" fmla="*/ 0 w 1506406"/>
              <a:gd name="connsiteY197" fmla="*/ 994540 h 4263953"/>
              <a:gd name="connsiteX198" fmla="*/ 0 w 1506406"/>
              <a:gd name="connsiteY198" fmla="*/ 966484 h 4263953"/>
              <a:gd name="connsiteX199" fmla="*/ 0 w 1506406"/>
              <a:gd name="connsiteY199" fmla="*/ 907906 h 4263953"/>
              <a:gd name="connsiteX200" fmla="*/ 0 w 1506406"/>
              <a:gd name="connsiteY200" fmla="*/ 874526 h 4263953"/>
              <a:gd name="connsiteX201" fmla="*/ 0 w 1506406"/>
              <a:gd name="connsiteY201" fmla="*/ 871376 h 4263953"/>
              <a:gd name="connsiteX202" fmla="*/ 0 w 1506406"/>
              <a:gd name="connsiteY202" fmla="*/ 865374 h 4263953"/>
              <a:gd name="connsiteX203" fmla="*/ 2 w 1506406"/>
              <a:gd name="connsiteY203" fmla="*/ 865374 h 4263953"/>
              <a:gd name="connsiteX204" fmla="*/ 2 w 1506406"/>
              <a:gd name="connsiteY204" fmla="*/ 605791 h 4263953"/>
              <a:gd name="connsiteX205" fmla="*/ 2 w 1506406"/>
              <a:gd name="connsiteY205" fmla="*/ 604529 h 4263953"/>
              <a:gd name="connsiteX206" fmla="*/ 2 w 1506406"/>
              <a:gd name="connsiteY206" fmla="*/ 318954 h 4263953"/>
              <a:gd name="connsiteX207" fmla="*/ 2 w 1506406"/>
              <a:gd name="connsiteY207" fmla="*/ 285575 h 4263953"/>
              <a:gd name="connsiteX208" fmla="*/ 2 w 1506406"/>
              <a:gd name="connsiteY208" fmla="*/ 0 h 4263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1506406" h="4263953">
                <a:moveTo>
                  <a:pt x="1506406" y="0"/>
                </a:moveTo>
                <a:lnTo>
                  <a:pt x="1506406" y="66583"/>
                </a:lnTo>
                <a:lnTo>
                  <a:pt x="1506406" y="163267"/>
                </a:lnTo>
                <a:lnTo>
                  <a:pt x="1506406" y="448163"/>
                </a:lnTo>
                <a:lnTo>
                  <a:pt x="1506406" y="448841"/>
                </a:lnTo>
                <a:lnTo>
                  <a:pt x="1506406" y="482221"/>
                </a:lnTo>
                <a:lnTo>
                  <a:pt x="1506406" y="552423"/>
                </a:lnTo>
                <a:lnTo>
                  <a:pt x="1506406" y="588953"/>
                </a:lnTo>
                <a:lnTo>
                  <a:pt x="1506406" y="605791"/>
                </a:lnTo>
                <a:lnTo>
                  <a:pt x="1506406" y="672374"/>
                </a:lnTo>
                <a:lnTo>
                  <a:pt x="1506406" y="733737"/>
                </a:lnTo>
                <a:lnTo>
                  <a:pt x="1506406" y="767117"/>
                </a:lnTo>
                <a:lnTo>
                  <a:pt x="1506406" y="767795"/>
                </a:lnTo>
                <a:lnTo>
                  <a:pt x="1506406" y="769059"/>
                </a:lnTo>
                <a:lnTo>
                  <a:pt x="1506406" y="837997"/>
                </a:lnTo>
                <a:lnTo>
                  <a:pt x="1506406" y="871377"/>
                </a:lnTo>
                <a:lnTo>
                  <a:pt x="1506406" y="874527"/>
                </a:lnTo>
                <a:lnTo>
                  <a:pt x="1506406" y="907907"/>
                </a:lnTo>
                <a:lnTo>
                  <a:pt x="1506406" y="1052691"/>
                </a:lnTo>
                <a:lnTo>
                  <a:pt x="1506406" y="1053955"/>
                </a:lnTo>
                <a:lnTo>
                  <a:pt x="1506406" y="1054633"/>
                </a:lnTo>
                <a:lnTo>
                  <a:pt x="1506406" y="1088013"/>
                </a:lnTo>
                <a:lnTo>
                  <a:pt x="1506406" y="1156951"/>
                </a:lnTo>
                <a:lnTo>
                  <a:pt x="1506406" y="1158215"/>
                </a:lnTo>
                <a:lnTo>
                  <a:pt x="1506406" y="1193481"/>
                </a:lnTo>
                <a:lnTo>
                  <a:pt x="1506406" y="1193671"/>
                </a:lnTo>
                <a:lnTo>
                  <a:pt x="1506406" y="1194745"/>
                </a:lnTo>
                <a:lnTo>
                  <a:pt x="1506406" y="1221507"/>
                </a:lnTo>
                <a:lnTo>
                  <a:pt x="1506406" y="1339529"/>
                </a:lnTo>
                <a:lnTo>
                  <a:pt x="1506406" y="1372909"/>
                </a:lnTo>
                <a:lnTo>
                  <a:pt x="1506406" y="1373587"/>
                </a:lnTo>
                <a:lnTo>
                  <a:pt x="1506406" y="1443789"/>
                </a:lnTo>
                <a:lnTo>
                  <a:pt x="1506406" y="1477169"/>
                </a:lnTo>
                <a:lnTo>
                  <a:pt x="1506406" y="1479245"/>
                </a:lnTo>
                <a:lnTo>
                  <a:pt x="1506406" y="1480319"/>
                </a:lnTo>
                <a:lnTo>
                  <a:pt x="1506406" y="1506403"/>
                </a:lnTo>
                <a:lnTo>
                  <a:pt x="1506406" y="1507081"/>
                </a:lnTo>
                <a:lnTo>
                  <a:pt x="1506406" y="1513699"/>
                </a:lnTo>
                <a:lnTo>
                  <a:pt x="1506406" y="1610663"/>
                </a:lnTo>
                <a:lnTo>
                  <a:pt x="1506406" y="1647193"/>
                </a:lnTo>
                <a:lnTo>
                  <a:pt x="1506406" y="1658483"/>
                </a:lnTo>
                <a:lnTo>
                  <a:pt x="1506406" y="1762743"/>
                </a:lnTo>
                <a:lnTo>
                  <a:pt x="1506406" y="1791977"/>
                </a:lnTo>
                <a:lnTo>
                  <a:pt x="1506406" y="1799273"/>
                </a:lnTo>
                <a:lnTo>
                  <a:pt x="1506406" y="1799463"/>
                </a:lnTo>
                <a:lnTo>
                  <a:pt x="1506406" y="1827299"/>
                </a:lnTo>
                <a:lnTo>
                  <a:pt x="1506406" y="1860825"/>
                </a:lnTo>
                <a:lnTo>
                  <a:pt x="1506406" y="1896237"/>
                </a:lnTo>
                <a:lnTo>
                  <a:pt x="1506406" y="1932767"/>
                </a:lnTo>
                <a:lnTo>
                  <a:pt x="1506406" y="2085037"/>
                </a:lnTo>
                <a:lnTo>
                  <a:pt x="1506406" y="2112195"/>
                </a:lnTo>
                <a:lnTo>
                  <a:pt x="1506406" y="2112873"/>
                </a:lnTo>
                <a:lnTo>
                  <a:pt x="1506406" y="2138161"/>
                </a:lnTo>
                <a:lnTo>
                  <a:pt x="1506406" y="2146399"/>
                </a:lnTo>
                <a:lnTo>
                  <a:pt x="1506406" y="2179779"/>
                </a:lnTo>
                <a:lnTo>
                  <a:pt x="1506406" y="2216455"/>
                </a:lnTo>
                <a:lnTo>
                  <a:pt x="1506406" y="2252985"/>
                </a:lnTo>
                <a:lnTo>
                  <a:pt x="1506406" y="2277817"/>
                </a:lnTo>
                <a:lnTo>
                  <a:pt x="1506406" y="2314347"/>
                </a:lnTo>
                <a:lnTo>
                  <a:pt x="1506406" y="2397769"/>
                </a:lnTo>
                <a:lnTo>
                  <a:pt x="1506406" y="2423735"/>
                </a:lnTo>
                <a:lnTo>
                  <a:pt x="1506406" y="2457115"/>
                </a:lnTo>
                <a:lnTo>
                  <a:pt x="1506406" y="2465353"/>
                </a:lnTo>
                <a:lnTo>
                  <a:pt x="1506406" y="2466617"/>
                </a:lnTo>
                <a:lnTo>
                  <a:pt x="1506406" y="2502029"/>
                </a:lnTo>
                <a:lnTo>
                  <a:pt x="1506406" y="2538559"/>
                </a:lnTo>
                <a:lnTo>
                  <a:pt x="1506406" y="2563391"/>
                </a:lnTo>
                <a:lnTo>
                  <a:pt x="1506406" y="2596771"/>
                </a:lnTo>
                <a:lnTo>
                  <a:pt x="1506406" y="2599921"/>
                </a:lnTo>
                <a:lnTo>
                  <a:pt x="1506406" y="2633301"/>
                </a:lnTo>
                <a:lnTo>
                  <a:pt x="1506406" y="2703503"/>
                </a:lnTo>
                <a:lnTo>
                  <a:pt x="1506406" y="2742689"/>
                </a:lnTo>
                <a:lnTo>
                  <a:pt x="1506406" y="2743953"/>
                </a:lnTo>
                <a:lnTo>
                  <a:pt x="1506406" y="2752191"/>
                </a:lnTo>
                <a:lnTo>
                  <a:pt x="1506406" y="2785571"/>
                </a:lnTo>
                <a:lnTo>
                  <a:pt x="1506406" y="2882345"/>
                </a:lnTo>
                <a:lnTo>
                  <a:pt x="1506406" y="2883609"/>
                </a:lnTo>
                <a:lnTo>
                  <a:pt x="1506406" y="2918875"/>
                </a:lnTo>
                <a:lnTo>
                  <a:pt x="1506406" y="2919065"/>
                </a:lnTo>
                <a:lnTo>
                  <a:pt x="1506406" y="2920139"/>
                </a:lnTo>
                <a:lnTo>
                  <a:pt x="1506406" y="2989077"/>
                </a:lnTo>
                <a:lnTo>
                  <a:pt x="1506406" y="3022457"/>
                </a:lnTo>
                <a:lnTo>
                  <a:pt x="1506406" y="3029527"/>
                </a:lnTo>
                <a:lnTo>
                  <a:pt x="1506406" y="3062907"/>
                </a:lnTo>
                <a:lnTo>
                  <a:pt x="1506406" y="3071145"/>
                </a:lnTo>
                <a:lnTo>
                  <a:pt x="1506406" y="3169183"/>
                </a:lnTo>
                <a:lnTo>
                  <a:pt x="1506406" y="3196401"/>
                </a:lnTo>
                <a:lnTo>
                  <a:pt x="1506406" y="3202563"/>
                </a:lnTo>
                <a:lnTo>
                  <a:pt x="1506406" y="3204639"/>
                </a:lnTo>
                <a:lnTo>
                  <a:pt x="1506406" y="3205713"/>
                </a:lnTo>
                <a:lnTo>
                  <a:pt x="1506406" y="3239093"/>
                </a:lnTo>
                <a:lnTo>
                  <a:pt x="1506406" y="3308031"/>
                </a:lnTo>
                <a:lnTo>
                  <a:pt x="1506406" y="3308221"/>
                </a:lnTo>
                <a:lnTo>
                  <a:pt x="1506406" y="3309295"/>
                </a:lnTo>
                <a:lnTo>
                  <a:pt x="1506406" y="3336057"/>
                </a:lnTo>
                <a:lnTo>
                  <a:pt x="1506406" y="3348481"/>
                </a:lnTo>
                <a:lnTo>
                  <a:pt x="1506406" y="3372587"/>
                </a:lnTo>
                <a:lnTo>
                  <a:pt x="1506406" y="3481977"/>
                </a:lnTo>
                <a:lnTo>
                  <a:pt x="1506406" y="3488137"/>
                </a:lnTo>
                <a:lnTo>
                  <a:pt x="1506406" y="3524667"/>
                </a:lnTo>
                <a:lnTo>
                  <a:pt x="1506406" y="3524857"/>
                </a:lnTo>
                <a:lnTo>
                  <a:pt x="1506406" y="3593795"/>
                </a:lnTo>
                <a:lnTo>
                  <a:pt x="1506406" y="3594869"/>
                </a:lnTo>
                <a:lnTo>
                  <a:pt x="1506406" y="3621631"/>
                </a:lnTo>
                <a:lnTo>
                  <a:pt x="1506406" y="3628249"/>
                </a:lnTo>
                <a:lnTo>
                  <a:pt x="1506406" y="3658161"/>
                </a:lnTo>
                <a:lnTo>
                  <a:pt x="1506406" y="3802193"/>
                </a:lnTo>
                <a:lnTo>
                  <a:pt x="1506406" y="3810431"/>
                </a:lnTo>
                <a:lnTo>
                  <a:pt x="1506406" y="3913823"/>
                </a:lnTo>
                <a:lnTo>
                  <a:pt x="1506406" y="3914013"/>
                </a:lnTo>
                <a:lnTo>
                  <a:pt x="1506406" y="3941849"/>
                </a:lnTo>
                <a:lnTo>
                  <a:pt x="1506406" y="3978379"/>
                </a:lnTo>
                <a:lnTo>
                  <a:pt x="1506406" y="4087769"/>
                </a:lnTo>
                <a:lnTo>
                  <a:pt x="1506406" y="4199587"/>
                </a:lnTo>
                <a:lnTo>
                  <a:pt x="1506406" y="4227423"/>
                </a:lnTo>
                <a:lnTo>
                  <a:pt x="1506406" y="4263953"/>
                </a:lnTo>
                <a:lnTo>
                  <a:pt x="1499092" y="4263953"/>
                </a:lnTo>
                <a:lnTo>
                  <a:pt x="0" y="3438458"/>
                </a:lnTo>
                <a:lnTo>
                  <a:pt x="0" y="3429308"/>
                </a:lnTo>
                <a:lnTo>
                  <a:pt x="0" y="3401930"/>
                </a:lnTo>
                <a:lnTo>
                  <a:pt x="0" y="3348480"/>
                </a:lnTo>
                <a:lnTo>
                  <a:pt x="0" y="3309294"/>
                </a:lnTo>
                <a:lnTo>
                  <a:pt x="0" y="3152884"/>
                </a:lnTo>
                <a:lnTo>
                  <a:pt x="0" y="3116356"/>
                </a:lnTo>
                <a:lnTo>
                  <a:pt x="0" y="3062906"/>
                </a:lnTo>
                <a:lnTo>
                  <a:pt x="0" y="3029526"/>
                </a:lnTo>
                <a:lnTo>
                  <a:pt x="0" y="2984938"/>
                </a:lnTo>
                <a:lnTo>
                  <a:pt x="0" y="2975596"/>
                </a:lnTo>
                <a:lnTo>
                  <a:pt x="0" y="2832666"/>
                </a:lnTo>
                <a:lnTo>
                  <a:pt x="0" y="2823516"/>
                </a:lnTo>
                <a:lnTo>
                  <a:pt x="0" y="2814982"/>
                </a:lnTo>
                <a:lnTo>
                  <a:pt x="0" y="2796138"/>
                </a:lnTo>
                <a:lnTo>
                  <a:pt x="0" y="2743952"/>
                </a:lnTo>
                <a:lnTo>
                  <a:pt x="0" y="2742688"/>
                </a:lnTo>
                <a:lnTo>
                  <a:pt x="0" y="2703502"/>
                </a:lnTo>
                <a:lnTo>
                  <a:pt x="0" y="2699364"/>
                </a:lnTo>
                <a:lnTo>
                  <a:pt x="0" y="2699174"/>
                </a:lnTo>
                <a:lnTo>
                  <a:pt x="0" y="2690022"/>
                </a:lnTo>
                <a:lnTo>
                  <a:pt x="0" y="2662644"/>
                </a:lnTo>
                <a:lnTo>
                  <a:pt x="0" y="2656642"/>
                </a:lnTo>
                <a:lnTo>
                  <a:pt x="0" y="2547092"/>
                </a:lnTo>
                <a:lnTo>
                  <a:pt x="0" y="2538558"/>
                </a:lnTo>
                <a:lnTo>
                  <a:pt x="0" y="2529408"/>
                </a:lnTo>
                <a:lnTo>
                  <a:pt x="0" y="2510564"/>
                </a:lnTo>
                <a:lnTo>
                  <a:pt x="0" y="2502028"/>
                </a:lnTo>
                <a:lnTo>
                  <a:pt x="0" y="2457114"/>
                </a:lnTo>
                <a:lnTo>
                  <a:pt x="0" y="2423734"/>
                </a:lnTo>
                <a:lnTo>
                  <a:pt x="0" y="2413600"/>
                </a:lnTo>
                <a:lnTo>
                  <a:pt x="0" y="2380220"/>
                </a:lnTo>
                <a:lnTo>
                  <a:pt x="0" y="2379146"/>
                </a:lnTo>
                <a:lnTo>
                  <a:pt x="0" y="2377070"/>
                </a:lnTo>
                <a:lnTo>
                  <a:pt x="0" y="2371068"/>
                </a:lnTo>
                <a:lnTo>
                  <a:pt x="0" y="2369804"/>
                </a:lnTo>
                <a:lnTo>
                  <a:pt x="0" y="2343690"/>
                </a:lnTo>
                <a:lnTo>
                  <a:pt x="0" y="2252984"/>
                </a:lnTo>
                <a:lnTo>
                  <a:pt x="0" y="2245652"/>
                </a:lnTo>
                <a:lnTo>
                  <a:pt x="0" y="2216454"/>
                </a:lnTo>
                <a:lnTo>
                  <a:pt x="0" y="2209190"/>
                </a:lnTo>
                <a:lnTo>
                  <a:pt x="0" y="2138160"/>
                </a:lnTo>
                <a:lnTo>
                  <a:pt x="0" y="2094646"/>
                </a:lnTo>
                <a:lnTo>
                  <a:pt x="0" y="2093572"/>
                </a:lnTo>
                <a:lnTo>
                  <a:pt x="0" y="2093382"/>
                </a:lnTo>
                <a:lnTo>
                  <a:pt x="0" y="2085036"/>
                </a:lnTo>
                <a:lnTo>
                  <a:pt x="0" y="2084230"/>
                </a:lnTo>
                <a:lnTo>
                  <a:pt x="0" y="2075696"/>
                </a:lnTo>
                <a:lnTo>
                  <a:pt x="0" y="2058116"/>
                </a:lnTo>
                <a:lnTo>
                  <a:pt x="0" y="2056852"/>
                </a:lnTo>
                <a:lnTo>
                  <a:pt x="0" y="2050850"/>
                </a:lnTo>
                <a:lnTo>
                  <a:pt x="0" y="1960078"/>
                </a:lnTo>
                <a:lnTo>
                  <a:pt x="0" y="1932766"/>
                </a:lnTo>
                <a:lnTo>
                  <a:pt x="0" y="1926698"/>
                </a:lnTo>
                <a:lnTo>
                  <a:pt x="0" y="1923616"/>
                </a:lnTo>
                <a:lnTo>
                  <a:pt x="0" y="1896236"/>
                </a:lnTo>
                <a:lnTo>
                  <a:pt x="0" y="1807808"/>
                </a:lnTo>
                <a:lnTo>
                  <a:pt x="0" y="1799462"/>
                </a:lnTo>
                <a:lnTo>
                  <a:pt x="0" y="1774428"/>
                </a:lnTo>
                <a:lnTo>
                  <a:pt x="0" y="1771278"/>
                </a:lnTo>
                <a:lnTo>
                  <a:pt x="0" y="1765276"/>
                </a:lnTo>
                <a:lnTo>
                  <a:pt x="0" y="1737898"/>
                </a:lnTo>
                <a:lnTo>
                  <a:pt x="0" y="1647192"/>
                </a:lnTo>
                <a:lnTo>
                  <a:pt x="0" y="1639860"/>
                </a:lnTo>
                <a:lnTo>
                  <a:pt x="0" y="1610662"/>
                </a:lnTo>
                <a:lnTo>
                  <a:pt x="0" y="1600332"/>
                </a:lnTo>
                <a:lnTo>
                  <a:pt x="0" y="1572276"/>
                </a:lnTo>
                <a:lnTo>
                  <a:pt x="0" y="1513698"/>
                </a:lnTo>
                <a:lnTo>
                  <a:pt x="0" y="1488854"/>
                </a:lnTo>
                <a:lnTo>
                  <a:pt x="0" y="1480318"/>
                </a:lnTo>
                <a:lnTo>
                  <a:pt x="0" y="1479244"/>
                </a:lnTo>
                <a:lnTo>
                  <a:pt x="0" y="1477168"/>
                </a:lnTo>
                <a:lnTo>
                  <a:pt x="0" y="1471166"/>
                </a:lnTo>
                <a:lnTo>
                  <a:pt x="0" y="1469904"/>
                </a:lnTo>
                <a:lnTo>
                  <a:pt x="0" y="1452324"/>
                </a:lnTo>
                <a:lnTo>
                  <a:pt x="0" y="1354286"/>
                </a:lnTo>
                <a:lnTo>
                  <a:pt x="0" y="1320906"/>
                </a:lnTo>
                <a:lnTo>
                  <a:pt x="0" y="1193670"/>
                </a:lnTo>
                <a:lnTo>
                  <a:pt x="2" y="1035332"/>
                </a:lnTo>
                <a:lnTo>
                  <a:pt x="2" y="994540"/>
                </a:lnTo>
                <a:lnTo>
                  <a:pt x="0" y="994540"/>
                </a:lnTo>
                <a:lnTo>
                  <a:pt x="0" y="966484"/>
                </a:lnTo>
                <a:lnTo>
                  <a:pt x="0" y="907906"/>
                </a:lnTo>
                <a:lnTo>
                  <a:pt x="0" y="874526"/>
                </a:lnTo>
                <a:lnTo>
                  <a:pt x="0" y="871376"/>
                </a:lnTo>
                <a:lnTo>
                  <a:pt x="0" y="865374"/>
                </a:lnTo>
                <a:lnTo>
                  <a:pt x="2" y="865374"/>
                </a:lnTo>
                <a:lnTo>
                  <a:pt x="2" y="605791"/>
                </a:lnTo>
                <a:lnTo>
                  <a:pt x="2" y="604529"/>
                </a:lnTo>
                <a:lnTo>
                  <a:pt x="2" y="318954"/>
                </a:lnTo>
                <a:lnTo>
                  <a:pt x="2" y="285575"/>
                </a:lnTo>
                <a:lnTo>
                  <a:pt x="2" y="0"/>
                </a:lnTo>
                <a:close/>
              </a:path>
            </a:pathLst>
          </a:custGeom>
          <a:solidFill>
            <a:srgbClr val="0073E6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tIns="548640" rtlCol="0" anchor="ctr">
            <a:noAutofit/>
          </a:bodyPr>
          <a:lstStyle/>
          <a:p>
            <a:endParaRPr lang="en-US" sz="1400" b="1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B3885B88-442D-FC4B-A937-97153291725C}"/>
              </a:ext>
            </a:extLst>
          </p:cNvPr>
          <p:cNvSpPr/>
          <p:nvPr userDrawn="1"/>
        </p:nvSpPr>
        <p:spPr>
          <a:xfrm rot="16200000">
            <a:off x="567853" y="3572151"/>
            <a:ext cx="645751" cy="1921928"/>
          </a:xfrm>
          <a:custGeom>
            <a:avLst/>
            <a:gdLst>
              <a:gd name="connsiteX0" fmla="*/ 1506406 w 1506406"/>
              <a:gd name="connsiteY0" fmla="*/ 0 h 4263953"/>
              <a:gd name="connsiteX1" fmla="*/ 1506406 w 1506406"/>
              <a:gd name="connsiteY1" fmla="*/ 66583 h 4263953"/>
              <a:gd name="connsiteX2" fmla="*/ 1506406 w 1506406"/>
              <a:gd name="connsiteY2" fmla="*/ 163267 h 4263953"/>
              <a:gd name="connsiteX3" fmla="*/ 1506406 w 1506406"/>
              <a:gd name="connsiteY3" fmla="*/ 448163 h 4263953"/>
              <a:gd name="connsiteX4" fmla="*/ 1506406 w 1506406"/>
              <a:gd name="connsiteY4" fmla="*/ 448841 h 4263953"/>
              <a:gd name="connsiteX5" fmla="*/ 1506406 w 1506406"/>
              <a:gd name="connsiteY5" fmla="*/ 482221 h 4263953"/>
              <a:gd name="connsiteX6" fmla="*/ 1506406 w 1506406"/>
              <a:gd name="connsiteY6" fmla="*/ 552423 h 4263953"/>
              <a:gd name="connsiteX7" fmla="*/ 1506406 w 1506406"/>
              <a:gd name="connsiteY7" fmla="*/ 588953 h 4263953"/>
              <a:gd name="connsiteX8" fmla="*/ 1506406 w 1506406"/>
              <a:gd name="connsiteY8" fmla="*/ 605791 h 4263953"/>
              <a:gd name="connsiteX9" fmla="*/ 1506406 w 1506406"/>
              <a:gd name="connsiteY9" fmla="*/ 672374 h 4263953"/>
              <a:gd name="connsiteX10" fmla="*/ 1506406 w 1506406"/>
              <a:gd name="connsiteY10" fmla="*/ 733737 h 4263953"/>
              <a:gd name="connsiteX11" fmla="*/ 1506406 w 1506406"/>
              <a:gd name="connsiteY11" fmla="*/ 767117 h 4263953"/>
              <a:gd name="connsiteX12" fmla="*/ 1506406 w 1506406"/>
              <a:gd name="connsiteY12" fmla="*/ 767795 h 4263953"/>
              <a:gd name="connsiteX13" fmla="*/ 1506406 w 1506406"/>
              <a:gd name="connsiteY13" fmla="*/ 769059 h 4263953"/>
              <a:gd name="connsiteX14" fmla="*/ 1506406 w 1506406"/>
              <a:gd name="connsiteY14" fmla="*/ 837997 h 4263953"/>
              <a:gd name="connsiteX15" fmla="*/ 1506406 w 1506406"/>
              <a:gd name="connsiteY15" fmla="*/ 871377 h 4263953"/>
              <a:gd name="connsiteX16" fmla="*/ 1506406 w 1506406"/>
              <a:gd name="connsiteY16" fmla="*/ 874527 h 4263953"/>
              <a:gd name="connsiteX17" fmla="*/ 1506406 w 1506406"/>
              <a:gd name="connsiteY17" fmla="*/ 907907 h 4263953"/>
              <a:gd name="connsiteX18" fmla="*/ 1506406 w 1506406"/>
              <a:gd name="connsiteY18" fmla="*/ 1052691 h 4263953"/>
              <a:gd name="connsiteX19" fmla="*/ 1506406 w 1506406"/>
              <a:gd name="connsiteY19" fmla="*/ 1053955 h 4263953"/>
              <a:gd name="connsiteX20" fmla="*/ 1506406 w 1506406"/>
              <a:gd name="connsiteY20" fmla="*/ 1054633 h 4263953"/>
              <a:gd name="connsiteX21" fmla="*/ 1506406 w 1506406"/>
              <a:gd name="connsiteY21" fmla="*/ 1088013 h 4263953"/>
              <a:gd name="connsiteX22" fmla="*/ 1506406 w 1506406"/>
              <a:gd name="connsiteY22" fmla="*/ 1156951 h 4263953"/>
              <a:gd name="connsiteX23" fmla="*/ 1506406 w 1506406"/>
              <a:gd name="connsiteY23" fmla="*/ 1158215 h 4263953"/>
              <a:gd name="connsiteX24" fmla="*/ 1506406 w 1506406"/>
              <a:gd name="connsiteY24" fmla="*/ 1193481 h 4263953"/>
              <a:gd name="connsiteX25" fmla="*/ 1506406 w 1506406"/>
              <a:gd name="connsiteY25" fmla="*/ 1193671 h 4263953"/>
              <a:gd name="connsiteX26" fmla="*/ 1506406 w 1506406"/>
              <a:gd name="connsiteY26" fmla="*/ 1194745 h 4263953"/>
              <a:gd name="connsiteX27" fmla="*/ 1506406 w 1506406"/>
              <a:gd name="connsiteY27" fmla="*/ 1221507 h 4263953"/>
              <a:gd name="connsiteX28" fmla="*/ 1506406 w 1506406"/>
              <a:gd name="connsiteY28" fmla="*/ 1339529 h 4263953"/>
              <a:gd name="connsiteX29" fmla="*/ 1506406 w 1506406"/>
              <a:gd name="connsiteY29" fmla="*/ 1372909 h 4263953"/>
              <a:gd name="connsiteX30" fmla="*/ 1506406 w 1506406"/>
              <a:gd name="connsiteY30" fmla="*/ 1373587 h 4263953"/>
              <a:gd name="connsiteX31" fmla="*/ 1506406 w 1506406"/>
              <a:gd name="connsiteY31" fmla="*/ 1443789 h 4263953"/>
              <a:gd name="connsiteX32" fmla="*/ 1506406 w 1506406"/>
              <a:gd name="connsiteY32" fmla="*/ 1477169 h 4263953"/>
              <a:gd name="connsiteX33" fmla="*/ 1506406 w 1506406"/>
              <a:gd name="connsiteY33" fmla="*/ 1479245 h 4263953"/>
              <a:gd name="connsiteX34" fmla="*/ 1506406 w 1506406"/>
              <a:gd name="connsiteY34" fmla="*/ 1480319 h 4263953"/>
              <a:gd name="connsiteX35" fmla="*/ 1506406 w 1506406"/>
              <a:gd name="connsiteY35" fmla="*/ 1506403 h 4263953"/>
              <a:gd name="connsiteX36" fmla="*/ 1506406 w 1506406"/>
              <a:gd name="connsiteY36" fmla="*/ 1507081 h 4263953"/>
              <a:gd name="connsiteX37" fmla="*/ 1506406 w 1506406"/>
              <a:gd name="connsiteY37" fmla="*/ 1513699 h 4263953"/>
              <a:gd name="connsiteX38" fmla="*/ 1506406 w 1506406"/>
              <a:gd name="connsiteY38" fmla="*/ 1610663 h 4263953"/>
              <a:gd name="connsiteX39" fmla="*/ 1506406 w 1506406"/>
              <a:gd name="connsiteY39" fmla="*/ 1647193 h 4263953"/>
              <a:gd name="connsiteX40" fmla="*/ 1506406 w 1506406"/>
              <a:gd name="connsiteY40" fmla="*/ 1658483 h 4263953"/>
              <a:gd name="connsiteX41" fmla="*/ 1506406 w 1506406"/>
              <a:gd name="connsiteY41" fmla="*/ 1762743 h 4263953"/>
              <a:gd name="connsiteX42" fmla="*/ 1506406 w 1506406"/>
              <a:gd name="connsiteY42" fmla="*/ 1791977 h 4263953"/>
              <a:gd name="connsiteX43" fmla="*/ 1506406 w 1506406"/>
              <a:gd name="connsiteY43" fmla="*/ 1799273 h 4263953"/>
              <a:gd name="connsiteX44" fmla="*/ 1506406 w 1506406"/>
              <a:gd name="connsiteY44" fmla="*/ 1799463 h 4263953"/>
              <a:gd name="connsiteX45" fmla="*/ 1506406 w 1506406"/>
              <a:gd name="connsiteY45" fmla="*/ 1827299 h 4263953"/>
              <a:gd name="connsiteX46" fmla="*/ 1506406 w 1506406"/>
              <a:gd name="connsiteY46" fmla="*/ 1860825 h 4263953"/>
              <a:gd name="connsiteX47" fmla="*/ 1506406 w 1506406"/>
              <a:gd name="connsiteY47" fmla="*/ 1896237 h 4263953"/>
              <a:gd name="connsiteX48" fmla="*/ 1506406 w 1506406"/>
              <a:gd name="connsiteY48" fmla="*/ 1932767 h 4263953"/>
              <a:gd name="connsiteX49" fmla="*/ 1506406 w 1506406"/>
              <a:gd name="connsiteY49" fmla="*/ 2085037 h 4263953"/>
              <a:gd name="connsiteX50" fmla="*/ 1506406 w 1506406"/>
              <a:gd name="connsiteY50" fmla="*/ 2112195 h 4263953"/>
              <a:gd name="connsiteX51" fmla="*/ 1506406 w 1506406"/>
              <a:gd name="connsiteY51" fmla="*/ 2112873 h 4263953"/>
              <a:gd name="connsiteX52" fmla="*/ 1506406 w 1506406"/>
              <a:gd name="connsiteY52" fmla="*/ 2138161 h 4263953"/>
              <a:gd name="connsiteX53" fmla="*/ 1506406 w 1506406"/>
              <a:gd name="connsiteY53" fmla="*/ 2146399 h 4263953"/>
              <a:gd name="connsiteX54" fmla="*/ 1506406 w 1506406"/>
              <a:gd name="connsiteY54" fmla="*/ 2179779 h 4263953"/>
              <a:gd name="connsiteX55" fmla="*/ 1506406 w 1506406"/>
              <a:gd name="connsiteY55" fmla="*/ 2216455 h 4263953"/>
              <a:gd name="connsiteX56" fmla="*/ 1506406 w 1506406"/>
              <a:gd name="connsiteY56" fmla="*/ 2252985 h 4263953"/>
              <a:gd name="connsiteX57" fmla="*/ 1506406 w 1506406"/>
              <a:gd name="connsiteY57" fmla="*/ 2277817 h 4263953"/>
              <a:gd name="connsiteX58" fmla="*/ 1506406 w 1506406"/>
              <a:gd name="connsiteY58" fmla="*/ 2314347 h 4263953"/>
              <a:gd name="connsiteX59" fmla="*/ 1506406 w 1506406"/>
              <a:gd name="connsiteY59" fmla="*/ 2397769 h 4263953"/>
              <a:gd name="connsiteX60" fmla="*/ 1506406 w 1506406"/>
              <a:gd name="connsiteY60" fmla="*/ 2423735 h 4263953"/>
              <a:gd name="connsiteX61" fmla="*/ 1506406 w 1506406"/>
              <a:gd name="connsiteY61" fmla="*/ 2457115 h 4263953"/>
              <a:gd name="connsiteX62" fmla="*/ 1506406 w 1506406"/>
              <a:gd name="connsiteY62" fmla="*/ 2465353 h 4263953"/>
              <a:gd name="connsiteX63" fmla="*/ 1506406 w 1506406"/>
              <a:gd name="connsiteY63" fmla="*/ 2466617 h 4263953"/>
              <a:gd name="connsiteX64" fmla="*/ 1506406 w 1506406"/>
              <a:gd name="connsiteY64" fmla="*/ 2502029 h 4263953"/>
              <a:gd name="connsiteX65" fmla="*/ 1506406 w 1506406"/>
              <a:gd name="connsiteY65" fmla="*/ 2538559 h 4263953"/>
              <a:gd name="connsiteX66" fmla="*/ 1506406 w 1506406"/>
              <a:gd name="connsiteY66" fmla="*/ 2563391 h 4263953"/>
              <a:gd name="connsiteX67" fmla="*/ 1506406 w 1506406"/>
              <a:gd name="connsiteY67" fmla="*/ 2596771 h 4263953"/>
              <a:gd name="connsiteX68" fmla="*/ 1506406 w 1506406"/>
              <a:gd name="connsiteY68" fmla="*/ 2599921 h 4263953"/>
              <a:gd name="connsiteX69" fmla="*/ 1506406 w 1506406"/>
              <a:gd name="connsiteY69" fmla="*/ 2633301 h 4263953"/>
              <a:gd name="connsiteX70" fmla="*/ 1506406 w 1506406"/>
              <a:gd name="connsiteY70" fmla="*/ 2703503 h 4263953"/>
              <a:gd name="connsiteX71" fmla="*/ 1506406 w 1506406"/>
              <a:gd name="connsiteY71" fmla="*/ 2742689 h 4263953"/>
              <a:gd name="connsiteX72" fmla="*/ 1506406 w 1506406"/>
              <a:gd name="connsiteY72" fmla="*/ 2743953 h 4263953"/>
              <a:gd name="connsiteX73" fmla="*/ 1506406 w 1506406"/>
              <a:gd name="connsiteY73" fmla="*/ 2752191 h 4263953"/>
              <a:gd name="connsiteX74" fmla="*/ 1506406 w 1506406"/>
              <a:gd name="connsiteY74" fmla="*/ 2785571 h 4263953"/>
              <a:gd name="connsiteX75" fmla="*/ 1506406 w 1506406"/>
              <a:gd name="connsiteY75" fmla="*/ 2882345 h 4263953"/>
              <a:gd name="connsiteX76" fmla="*/ 1506406 w 1506406"/>
              <a:gd name="connsiteY76" fmla="*/ 2883609 h 4263953"/>
              <a:gd name="connsiteX77" fmla="*/ 1506406 w 1506406"/>
              <a:gd name="connsiteY77" fmla="*/ 2918875 h 4263953"/>
              <a:gd name="connsiteX78" fmla="*/ 1506406 w 1506406"/>
              <a:gd name="connsiteY78" fmla="*/ 2919065 h 4263953"/>
              <a:gd name="connsiteX79" fmla="*/ 1506406 w 1506406"/>
              <a:gd name="connsiteY79" fmla="*/ 2920139 h 4263953"/>
              <a:gd name="connsiteX80" fmla="*/ 1506406 w 1506406"/>
              <a:gd name="connsiteY80" fmla="*/ 2989077 h 4263953"/>
              <a:gd name="connsiteX81" fmla="*/ 1506406 w 1506406"/>
              <a:gd name="connsiteY81" fmla="*/ 3022457 h 4263953"/>
              <a:gd name="connsiteX82" fmla="*/ 1506406 w 1506406"/>
              <a:gd name="connsiteY82" fmla="*/ 3029527 h 4263953"/>
              <a:gd name="connsiteX83" fmla="*/ 1506406 w 1506406"/>
              <a:gd name="connsiteY83" fmla="*/ 3062907 h 4263953"/>
              <a:gd name="connsiteX84" fmla="*/ 1506406 w 1506406"/>
              <a:gd name="connsiteY84" fmla="*/ 3071145 h 4263953"/>
              <a:gd name="connsiteX85" fmla="*/ 1506406 w 1506406"/>
              <a:gd name="connsiteY85" fmla="*/ 3169183 h 4263953"/>
              <a:gd name="connsiteX86" fmla="*/ 1506406 w 1506406"/>
              <a:gd name="connsiteY86" fmla="*/ 3196401 h 4263953"/>
              <a:gd name="connsiteX87" fmla="*/ 1506406 w 1506406"/>
              <a:gd name="connsiteY87" fmla="*/ 3202563 h 4263953"/>
              <a:gd name="connsiteX88" fmla="*/ 1506406 w 1506406"/>
              <a:gd name="connsiteY88" fmla="*/ 3204639 h 4263953"/>
              <a:gd name="connsiteX89" fmla="*/ 1506406 w 1506406"/>
              <a:gd name="connsiteY89" fmla="*/ 3205713 h 4263953"/>
              <a:gd name="connsiteX90" fmla="*/ 1506406 w 1506406"/>
              <a:gd name="connsiteY90" fmla="*/ 3239093 h 4263953"/>
              <a:gd name="connsiteX91" fmla="*/ 1506406 w 1506406"/>
              <a:gd name="connsiteY91" fmla="*/ 3308031 h 4263953"/>
              <a:gd name="connsiteX92" fmla="*/ 1506406 w 1506406"/>
              <a:gd name="connsiteY92" fmla="*/ 3308221 h 4263953"/>
              <a:gd name="connsiteX93" fmla="*/ 1506406 w 1506406"/>
              <a:gd name="connsiteY93" fmla="*/ 3309295 h 4263953"/>
              <a:gd name="connsiteX94" fmla="*/ 1506406 w 1506406"/>
              <a:gd name="connsiteY94" fmla="*/ 3336057 h 4263953"/>
              <a:gd name="connsiteX95" fmla="*/ 1506406 w 1506406"/>
              <a:gd name="connsiteY95" fmla="*/ 3348481 h 4263953"/>
              <a:gd name="connsiteX96" fmla="*/ 1506406 w 1506406"/>
              <a:gd name="connsiteY96" fmla="*/ 3372587 h 4263953"/>
              <a:gd name="connsiteX97" fmla="*/ 1506406 w 1506406"/>
              <a:gd name="connsiteY97" fmla="*/ 3481977 h 4263953"/>
              <a:gd name="connsiteX98" fmla="*/ 1506406 w 1506406"/>
              <a:gd name="connsiteY98" fmla="*/ 3488137 h 4263953"/>
              <a:gd name="connsiteX99" fmla="*/ 1506406 w 1506406"/>
              <a:gd name="connsiteY99" fmla="*/ 3524667 h 4263953"/>
              <a:gd name="connsiteX100" fmla="*/ 1506406 w 1506406"/>
              <a:gd name="connsiteY100" fmla="*/ 3524857 h 4263953"/>
              <a:gd name="connsiteX101" fmla="*/ 1506406 w 1506406"/>
              <a:gd name="connsiteY101" fmla="*/ 3593795 h 4263953"/>
              <a:gd name="connsiteX102" fmla="*/ 1506406 w 1506406"/>
              <a:gd name="connsiteY102" fmla="*/ 3594869 h 4263953"/>
              <a:gd name="connsiteX103" fmla="*/ 1506406 w 1506406"/>
              <a:gd name="connsiteY103" fmla="*/ 3621631 h 4263953"/>
              <a:gd name="connsiteX104" fmla="*/ 1506406 w 1506406"/>
              <a:gd name="connsiteY104" fmla="*/ 3628249 h 4263953"/>
              <a:gd name="connsiteX105" fmla="*/ 1506406 w 1506406"/>
              <a:gd name="connsiteY105" fmla="*/ 3658161 h 4263953"/>
              <a:gd name="connsiteX106" fmla="*/ 1506406 w 1506406"/>
              <a:gd name="connsiteY106" fmla="*/ 3802193 h 4263953"/>
              <a:gd name="connsiteX107" fmla="*/ 1506406 w 1506406"/>
              <a:gd name="connsiteY107" fmla="*/ 3810431 h 4263953"/>
              <a:gd name="connsiteX108" fmla="*/ 1506406 w 1506406"/>
              <a:gd name="connsiteY108" fmla="*/ 3913823 h 4263953"/>
              <a:gd name="connsiteX109" fmla="*/ 1506406 w 1506406"/>
              <a:gd name="connsiteY109" fmla="*/ 3914013 h 4263953"/>
              <a:gd name="connsiteX110" fmla="*/ 1506406 w 1506406"/>
              <a:gd name="connsiteY110" fmla="*/ 3941849 h 4263953"/>
              <a:gd name="connsiteX111" fmla="*/ 1506406 w 1506406"/>
              <a:gd name="connsiteY111" fmla="*/ 3978379 h 4263953"/>
              <a:gd name="connsiteX112" fmla="*/ 1506406 w 1506406"/>
              <a:gd name="connsiteY112" fmla="*/ 4087769 h 4263953"/>
              <a:gd name="connsiteX113" fmla="*/ 1506406 w 1506406"/>
              <a:gd name="connsiteY113" fmla="*/ 4199587 h 4263953"/>
              <a:gd name="connsiteX114" fmla="*/ 1506406 w 1506406"/>
              <a:gd name="connsiteY114" fmla="*/ 4227423 h 4263953"/>
              <a:gd name="connsiteX115" fmla="*/ 1506406 w 1506406"/>
              <a:gd name="connsiteY115" fmla="*/ 4263953 h 4263953"/>
              <a:gd name="connsiteX116" fmla="*/ 1499092 w 1506406"/>
              <a:gd name="connsiteY116" fmla="*/ 4263953 h 4263953"/>
              <a:gd name="connsiteX117" fmla="*/ 0 w 1506406"/>
              <a:gd name="connsiteY117" fmla="*/ 3438458 h 4263953"/>
              <a:gd name="connsiteX118" fmla="*/ 0 w 1506406"/>
              <a:gd name="connsiteY118" fmla="*/ 3429308 h 4263953"/>
              <a:gd name="connsiteX119" fmla="*/ 0 w 1506406"/>
              <a:gd name="connsiteY119" fmla="*/ 3401930 h 4263953"/>
              <a:gd name="connsiteX120" fmla="*/ 0 w 1506406"/>
              <a:gd name="connsiteY120" fmla="*/ 3348480 h 4263953"/>
              <a:gd name="connsiteX121" fmla="*/ 0 w 1506406"/>
              <a:gd name="connsiteY121" fmla="*/ 3309294 h 4263953"/>
              <a:gd name="connsiteX122" fmla="*/ 0 w 1506406"/>
              <a:gd name="connsiteY122" fmla="*/ 3152884 h 4263953"/>
              <a:gd name="connsiteX123" fmla="*/ 0 w 1506406"/>
              <a:gd name="connsiteY123" fmla="*/ 3116356 h 4263953"/>
              <a:gd name="connsiteX124" fmla="*/ 0 w 1506406"/>
              <a:gd name="connsiteY124" fmla="*/ 3062906 h 4263953"/>
              <a:gd name="connsiteX125" fmla="*/ 0 w 1506406"/>
              <a:gd name="connsiteY125" fmla="*/ 3029526 h 4263953"/>
              <a:gd name="connsiteX126" fmla="*/ 0 w 1506406"/>
              <a:gd name="connsiteY126" fmla="*/ 2984938 h 4263953"/>
              <a:gd name="connsiteX127" fmla="*/ 0 w 1506406"/>
              <a:gd name="connsiteY127" fmla="*/ 2975596 h 4263953"/>
              <a:gd name="connsiteX128" fmla="*/ 0 w 1506406"/>
              <a:gd name="connsiteY128" fmla="*/ 2832666 h 4263953"/>
              <a:gd name="connsiteX129" fmla="*/ 0 w 1506406"/>
              <a:gd name="connsiteY129" fmla="*/ 2823516 h 4263953"/>
              <a:gd name="connsiteX130" fmla="*/ 0 w 1506406"/>
              <a:gd name="connsiteY130" fmla="*/ 2814982 h 4263953"/>
              <a:gd name="connsiteX131" fmla="*/ 0 w 1506406"/>
              <a:gd name="connsiteY131" fmla="*/ 2796138 h 4263953"/>
              <a:gd name="connsiteX132" fmla="*/ 0 w 1506406"/>
              <a:gd name="connsiteY132" fmla="*/ 2743952 h 4263953"/>
              <a:gd name="connsiteX133" fmla="*/ 0 w 1506406"/>
              <a:gd name="connsiteY133" fmla="*/ 2742688 h 4263953"/>
              <a:gd name="connsiteX134" fmla="*/ 0 w 1506406"/>
              <a:gd name="connsiteY134" fmla="*/ 2703502 h 4263953"/>
              <a:gd name="connsiteX135" fmla="*/ 0 w 1506406"/>
              <a:gd name="connsiteY135" fmla="*/ 2699364 h 4263953"/>
              <a:gd name="connsiteX136" fmla="*/ 0 w 1506406"/>
              <a:gd name="connsiteY136" fmla="*/ 2699174 h 4263953"/>
              <a:gd name="connsiteX137" fmla="*/ 0 w 1506406"/>
              <a:gd name="connsiteY137" fmla="*/ 2690022 h 4263953"/>
              <a:gd name="connsiteX138" fmla="*/ 0 w 1506406"/>
              <a:gd name="connsiteY138" fmla="*/ 2662644 h 4263953"/>
              <a:gd name="connsiteX139" fmla="*/ 0 w 1506406"/>
              <a:gd name="connsiteY139" fmla="*/ 2656642 h 4263953"/>
              <a:gd name="connsiteX140" fmla="*/ 0 w 1506406"/>
              <a:gd name="connsiteY140" fmla="*/ 2547092 h 4263953"/>
              <a:gd name="connsiteX141" fmla="*/ 0 w 1506406"/>
              <a:gd name="connsiteY141" fmla="*/ 2538558 h 4263953"/>
              <a:gd name="connsiteX142" fmla="*/ 0 w 1506406"/>
              <a:gd name="connsiteY142" fmla="*/ 2529408 h 4263953"/>
              <a:gd name="connsiteX143" fmla="*/ 0 w 1506406"/>
              <a:gd name="connsiteY143" fmla="*/ 2510564 h 4263953"/>
              <a:gd name="connsiteX144" fmla="*/ 0 w 1506406"/>
              <a:gd name="connsiteY144" fmla="*/ 2502028 h 4263953"/>
              <a:gd name="connsiteX145" fmla="*/ 0 w 1506406"/>
              <a:gd name="connsiteY145" fmla="*/ 2457114 h 4263953"/>
              <a:gd name="connsiteX146" fmla="*/ 0 w 1506406"/>
              <a:gd name="connsiteY146" fmla="*/ 2423734 h 4263953"/>
              <a:gd name="connsiteX147" fmla="*/ 0 w 1506406"/>
              <a:gd name="connsiteY147" fmla="*/ 2413600 h 4263953"/>
              <a:gd name="connsiteX148" fmla="*/ 0 w 1506406"/>
              <a:gd name="connsiteY148" fmla="*/ 2380220 h 4263953"/>
              <a:gd name="connsiteX149" fmla="*/ 0 w 1506406"/>
              <a:gd name="connsiteY149" fmla="*/ 2379146 h 4263953"/>
              <a:gd name="connsiteX150" fmla="*/ 0 w 1506406"/>
              <a:gd name="connsiteY150" fmla="*/ 2377070 h 4263953"/>
              <a:gd name="connsiteX151" fmla="*/ 0 w 1506406"/>
              <a:gd name="connsiteY151" fmla="*/ 2371068 h 4263953"/>
              <a:gd name="connsiteX152" fmla="*/ 0 w 1506406"/>
              <a:gd name="connsiteY152" fmla="*/ 2369804 h 4263953"/>
              <a:gd name="connsiteX153" fmla="*/ 0 w 1506406"/>
              <a:gd name="connsiteY153" fmla="*/ 2343690 h 4263953"/>
              <a:gd name="connsiteX154" fmla="*/ 0 w 1506406"/>
              <a:gd name="connsiteY154" fmla="*/ 2252984 h 4263953"/>
              <a:gd name="connsiteX155" fmla="*/ 0 w 1506406"/>
              <a:gd name="connsiteY155" fmla="*/ 2245652 h 4263953"/>
              <a:gd name="connsiteX156" fmla="*/ 0 w 1506406"/>
              <a:gd name="connsiteY156" fmla="*/ 2216454 h 4263953"/>
              <a:gd name="connsiteX157" fmla="*/ 0 w 1506406"/>
              <a:gd name="connsiteY157" fmla="*/ 2209190 h 4263953"/>
              <a:gd name="connsiteX158" fmla="*/ 0 w 1506406"/>
              <a:gd name="connsiteY158" fmla="*/ 2138160 h 4263953"/>
              <a:gd name="connsiteX159" fmla="*/ 0 w 1506406"/>
              <a:gd name="connsiteY159" fmla="*/ 2094646 h 4263953"/>
              <a:gd name="connsiteX160" fmla="*/ 0 w 1506406"/>
              <a:gd name="connsiteY160" fmla="*/ 2093572 h 4263953"/>
              <a:gd name="connsiteX161" fmla="*/ 0 w 1506406"/>
              <a:gd name="connsiteY161" fmla="*/ 2093382 h 4263953"/>
              <a:gd name="connsiteX162" fmla="*/ 0 w 1506406"/>
              <a:gd name="connsiteY162" fmla="*/ 2085036 h 4263953"/>
              <a:gd name="connsiteX163" fmla="*/ 0 w 1506406"/>
              <a:gd name="connsiteY163" fmla="*/ 2084230 h 4263953"/>
              <a:gd name="connsiteX164" fmla="*/ 0 w 1506406"/>
              <a:gd name="connsiteY164" fmla="*/ 2075696 h 4263953"/>
              <a:gd name="connsiteX165" fmla="*/ 0 w 1506406"/>
              <a:gd name="connsiteY165" fmla="*/ 2058116 h 4263953"/>
              <a:gd name="connsiteX166" fmla="*/ 0 w 1506406"/>
              <a:gd name="connsiteY166" fmla="*/ 2056852 h 4263953"/>
              <a:gd name="connsiteX167" fmla="*/ 0 w 1506406"/>
              <a:gd name="connsiteY167" fmla="*/ 2050850 h 4263953"/>
              <a:gd name="connsiteX168" fmla="*/ 0 w 1506406"/>
              <a:gd name="connsiteY168" fmla="*/ 1960078 h 4263953"/>
              <a:gd name="connsiteX169" fmla="*/ 0 w 1506406"/>
              <a:gd name="connsiteY169" fmla="*/ 1932766 h 4263953"/>
              <a:gd name="connsiteX170" fmla="*/ 0 w 1506406"/>
              <a:gd name="connsiteY170" fmla="*/ 1926698 h 4263953"/>
              <a:gd name="connsiteX171" fmla="*/ 0 w 1506406"/>
              <a:gd name="connsiteY171" fmla="*/ 1923616 h 4263953"/>
              <a:gd name="connsiteX172" fmla="*/ 0 w 1506406"/>
              <a:gd name="connsiteY172" fmla="*/ 1896236 h 4263953"/>
              <a:gd name="connsiteX173" fmla="*/ 0 w 1506406"/>
              <a:gd name="connsiteY173" fmla="*/ 1807808 h 4263953"/>
              <a:gd name="connsiteX174" fmla="*/ 0 w 1506406"/>
              <a:gd name="connsiteY174" fmla="*/ 1799462 h 4263953"/>
              <a:gd name="connsiteX175" fmla="*/ 0 w 1506406"/>
              <a:gd name="connsiteY175" fmla="*/ 1774428 h 4263953"/>
              <a:gd name="connsiteX176" fmla="*/ 0 w 1506406"/>
              <a:gd name="connsiteY176" fmla="*/ 1771278 h 4263953"/>
              <a:gd name="connsiteX177" fmla="*/ 0 w 1506406"/>
              <a:gd name="connsiteY177" fmla="*/ 1765276 h 4263953"/>
              <a:gd name="connsiteX178" fmla="*/ 0 w 1506406"/>
              <a:gd name="connsiteY178" fmla="*/ 1737898 h 4263953"/>
              <a:gd name="connsiteX179" fmla="*/ 0 w 1506406"/>
              <a:gd name="connsiteY179" fmla="*/ 1647192 h 4263953"/>
              <a:gd name="connsiteX180" fmla="*/ 0 w 1506406"/>
              <a:gd name="connsiteY180" fmla="*/ 1639860 h 4263953"/>
              <a:gd name="connsiteX181" fmla="*/ 0 w 1506406"/>
              <a:gd name="connsiteY181" fmla="*/ 1610662 h 4263953"/>
              <a:gd name="connsiteX182" fmla="*/ 0 w 1506406"/>
              <a:gd name="connsiteY182" fmla="*/ 1600332 h 4263953"/>
              <a:gd name="connsiteX183" fmla="*/ 0 w 1506406"/>
              <a:gd name="connsiteY183" fmla="*/ 1572276 h 4263953"/>
              <a:gd name="connsiteX184" fmla="*/ 0 w 1506406"/>
              <a:gd name="connsiteY184" fmla="*/ 1513698 h 4263953"/>
              <a:gd name="connsiteX185" fmla="*/ 0 w 1506406"/>
              <a:gd name="connsiteY185" fmla="*/ 1488854 h 4263953"/>
              <a:gd name="connsiteX186" fmla="*/ 0 w 1506406"/>
              <a:gd name="connsiteY186" fmla="*/ 1480318 h 4263953"/>
              <a:gd name="connsiteX187" fmla="*/ 0 w 1506406"/>
              <a:gd name="connsiteY187" fmla="*/ 1479244 h 4263953"/>
              <a:gd name="connsiteX188" fmla="*/ 0 w 1506406"/>
              <a:gd name="connsiteY188" fmla="*/ 1477168 h 4263953"/>
              <a:gd name="connsiteX189" fmla="*/ 0 w 1506406"/>
              <a:gd name="connsiteY189" fmla="*/ 1471166 h 4263953"/>
              <a:gd name="connsiteX190" fmla="*/ 0 w 1506406"/>
              <a:gd name="connsiteY190" fmla="*/ 1469904 h 4263953"/>
              <a:gd name="connsiteX191" fmla="*/ 0 w 1506406"/>
              <a:gd name="connsiteY191" fmla="*/ 1452324 h 4263953"/>
              <a:gd name="connsiteX192" fmla="*/ 0 w 1506406"/>
              <a:gd name="connsiteY192" fmla="*/ 1354286 h 4263953"/>
              <a:gd name="connsiteX193" fmla="*/ 0 w 1506406"/>
              <a:gd name="connsiteY193" fmla="*/ 1320906 h 4263953"/>
              <a:gd name="connsiteX194" fmla="*/ 0 w 1506406"/>
              <a:gd name="connsiteY194" fmla="*/ 1193670 h 4263953"/>
              <a:gd name="connsiteX195" fmla="*/ 2 w 1506406"/>
              <a:gd name="connsiteY195" fmla="*/ 1035332 h 4263953"/>
              <a:gd name="connsiteX196" fmla="*/ 2 w 1506406"/>
              <a:gd name="connsiteY196" fmla="*/ 994540 h 4263953"/>
              <a:gd name="connsiteX197" fmla="*/ 0 w 1506406"/>
              <a:gd name="connsiteY197" fmla="*/ 994540 h 4263953"/>
              <a:gd name="connsiteX198" fmla="*/ 0 w 1506406"/>
              <a:gd name="connsiteY198" fmla="*/ 966484 h 4263953"/>
              <a:gd name="connsiteX199" fmla="*/ 0 w 1506406"/>
              <a:gd name="connsiteY199" fmla="*/ 907906 h 4263953"/>
              <a:gd name="connsiteX200" fmla="*/ 0 w 1506406"/>
              <a:gd name="connsiteY200" fmla="*/ 874526 h 4263953"/>
              <a:gd name="connsiteX201" fmla="*/ 0 w 1506406"/>
              <a:gd name="connsiteY201" fmla="*/ 871376 h 4263953"/>
              <a:gd name="connsiteX202" fmla="*/ 0 w 1506406"/>
              <a:gd name="connsiteY202" fmla="*/ 865374 h 4263953"/>
              <a:gd name="connsiteX203" fmla="*/ 2 w 1506406"/>
              <a:gd name="connsiteY203" fmla="*/ 865374 h 4263953"/>
              <a:gd name="connsiteX204" fmla="*/ 2 w 1506406"/>
              <a:gd name="connsiteY204" fmla="*/ 605791 h 4263953"/>
              <a:gd name="connsiteX205" fmla="*/ 2 w 1506406"/>
              <a:gd name="connsiteY205" fmla="*/ 604529 h 4263953"/>
              <a:gd name="connsiteX206" fmla="*/ 2 w 1506406"/>
              <a:gd name="connsiteY206" fmla="*/ 318954 h 4263953"/>
              <a:gd name="connsiteX207" fmla="*/ 2 w 1506406"/>
              <a:gd name="connsiteY207" fmla="*/ 285575 h 4263953"/>
              <a:gd name="connsiteX208" fmla="*/ 2 w 1506406"/>
              <a:gd name="connsiteY208" fmla="*/ 0 h 4263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1506406" h="4263953">
                <a:moveTo>
                  <a:pt x="1506406" y="0"/>
                </a:moveTo>
                <a:lnTo>
                  <a:pt x="1506406" y="66583"/>
                </a:lnTo>
                <a:lnTo>
                  <a:pt x="1506406" y="163267"/>
                </a:lnTo>
                <a:lnTo>
                  <a:pt x="1506406" y="448163"/>
                </a:lnTo>
                <a:lnTo>
                  <a:pt x="1506406" y="448841"/>
                </a:lnTo>
                <a:lnTo>
                  <a:pt x="1506406" y="482221"/>
                </a:lnTo>
                <a:lnTo>
                  <a:pt x="1506406" y="552423"/>
                </a:lnTo>
                <a:lnTo>
                  <a:pt x="1506406" y="588953"/>
                </a:lnTo>
                <a:lnTo>
                  <a:pt x="1506406" y="605791"/>
                </a:lnTo>
                <a:lnTo>
                  <a:pt x="1506406" y="672374"/>
                </a:lnTo>
                <a:lnTo>
                  <a:pt x="1506406" y="733737"/>
                </a:lnTo>
                <a:lnTo>
                  <a:pt x="1506406" y="767117"/>
                </a:lnTo>
                <a:lnTo>
                  <a:pt x="1506406" y="767795"/>
                </a:lnTo>
                <a:lnTo>
                  <a:pt x="1506406" y="769059"/>
                </a:lnTo>
                <a:lnTo>
                  <a:pt x="1506406" y="837997"/>
                </a:lnTo>
                <a:lnTo>
                  <a:pt x="1506406" y="871377"/>
                </a:lnTo>
                <a:lnTo>
                  <a:pt x="1506406" y="874527"/>
                </a:lnTo>
                <a:lnTo>
                  <a:pt x="1506406" y="907907"/>
                </a:lnTo>
                <a:lnTo>
                  <a:pt x="1506406" y="1052691"/>
                </a:lnTo>
                <a:lnTo>
                  <a:pt x="1506406" y="1053955"/>
                </a:lnTo>
                <a:lnTo>
                  <a:pt x="1506406" y="1054633"/>
                </a:lnTo>
                <a:lnTo>
                  <a:pt x="1506406" y="1088013"/>
                </a:lnTo>
                <a:lnTo>
                  <a:pt x="1506406" y="1156951"/>
                </a:lnTo>
                <a:lnTo>
                  <a:pt x="1506406" y="1158215"/>
                </a:lnTo>
                <a:lnTo>
                  <a:pt x="1506406" y="1193481"/>
                </a:lnTo>
                <a:lnTo>
                  <a:pt x="1506406" y="1193671"/>
                </a:lnTo>
                <a:lnTo>
                  <a:pt x="1506406" y="1194745"/>
                </a:lnTo>
                <a:lnTo>
                  <a:pt x="1506406" y="1221507"/>
                </a:lnTo>
                <a:lnTo>
                  <a:pt x="1506406" y="1339529"/>
                </a:lnTo>
                <a:lnTo>
                  <a:pt x="1506406" y="1372909"/>
                </a:lnTo>
                <a:lnTo>
                  <a:pt x="1506406" y="1373587"/>
                </a:lnTo>
                <a:lnTo>
                  <a:pt x="1506406" y="1443789"/>
                </a:lnTo>
                <a:lnTo>
                  <a:pt x="1506406" y="1477169"/>
                </a:lnTo>
                <a:lnTo>
                  <a:pt x="1506406" y="1479245"/>
                </a:lnTo>
                <a:lnTo>
                  <a:pt x="1506406" y="1480319"/>
                </a:lnTo>
                <a:lnTo>
                  <a:pt x="1506406" y="1506403"/>
                </a:lnTo>
                <a:lnTo>
                  <a:pt x="1506406" y="1507081"/>
                </a:lnTo>
                <a:lnTo>
                  <a:pt x="1506406" y="1513699"/>
                </a:lnTo>
                <a:lnTo>
                  <a:pt x="1506406" y="1610663"/>
                </a:lnTo>
                <a:lnTo>
                  <a:pt x="1506406" y="1647193"/>
                </a:lnTo>
                <a:lnTo>
                  <a:pt x="1506406" y="1658483"/>
                </a:lnTo>
                <a:lnTo>
                  <a:pt x="1506406" y="1762743"/>
                </a:lnTo>
                <a:lnTo>
                  <a:pt x="1506406" y="1791977"/>
                </a:lnTo>
                <a:lnTo>
                  <a:pt x="1506406" y="1799273"/>
                </a:lnTo>
                <a:lnTo>
                  <a:pt x="1506406" y="1799463"/>
                </a:lnTo>
                <a:lnTo>
                  <a:pt x="1506406" y="1827299"/>
                </a:lnTo>
                <a:lnTo>
                  <a:pt x="1506406" y="1860825"/>
                </a:lnTo>
                <a:lnTo>
                  <a:pt x="1506406" y="1896237"/>
                </a:lnTo>
                <a:lnTo>
                  <a:pt x="1506406" y="1932767"/>
                </a:lnTo>
                <a:lnTo>
                  <a:pt x="1506406" y="2085037"/>
                </a:lnTo>
                <a:lnTo>
                  <a:pt x="1506406" y="2112195"/>
                </a:lnTo>
                <a:lnTo>
                  <a:pt x="1506406" y="2112873"/>
                </a:lnTo>
                <a:lnTo>
                  <a:pt x="1506406" y="2138161"/>
                </a:lnTo>
                <a:lnTo>
                  <a:pt x="1506406" y="2146399"/>
                </a:lnTo>
                <a:lnTo>
                  <a:pt x="1506406" y="2179779"/>
                </a:lnTo>
                <a:lnTo>
                  <a:pt x="1506406" y="2216455"/>
                </a:lnTo>
                <a:lnTo>
                  <a:pt x="1506406" y="2252985"/>
                </a:lnTo>
                <a:lnTo>
                  <a:pt x="1506406" y="2277817"/>
                </a:lnTo>
                <a:lnTo>
                  <a:pt x="1506406" y="2314347"/>
                </a:lnTo>
                <a:lnTo>
                  <a:pt x="1506406" y="2397769"/>
                </a:lnTo>
                <a:lnTo>
                  <a:pt x="1506406" y="2423735"/>
                </a:lnTo>
                <a:lnTo>
                  <a:pt x="1506406" y="2457115"/>
                </a:lnTo>
                <a:lnTo>
                  <a:pt x="1506406" y="2465353"/>
                </a:lnTo>
                <a:lnTo>
                  <a:pt x="1506406" y="2466617"/>
                </a:lnTo>
                <a:lnTo>
                  <a:pt x="1506406" y="2502029"/>
                </a:lnTo>
                <a:lnTo>
                  <a:pt x="1506406" y="2538559"/>
                </a:lnTo>
                <a:lnTo>
                  <a:pt x="1506406" y="2563391"/>
                </a:lnTo>
                <a:lnTo>
                  <a:pt x="1506406" y="2596771"/>
                </a:lnTo>
                <a:lnTo>
                  <a:pt x="1506406" y="2599921"/>
                </a:lnTo>
                <a:lnTo>
                  <a:pt x="1506406" y="2633301"/>
                </a:lnTo>
                <a:lnTo>
                  <a:pt x="1506406" y="2703503"/>
                </a:lnTo>
                <a:lnTo>
                  <a:pt x="1506406" y="2742689"/>
                </a:lnTo>
                <a:lnTo>
                  <a:pt x="1506406" y="2743953"/>
                </a:lnTo>
                <a:lnTo>
                  <a:pt x="1506406" y="2752191"/>
                </a:lnTo>
                <a:lnTo>
                  <a:pt x="1506406" y="2785571"/>
                </a:lnTo>
                <a:lnTo>
                  <a:pt x="1506406" y="2882345"/>
                </a:lnTo>
                <a:lnTo>
                  <a:pt x="1506406" y="2883609"/>
                </a:lnTo>
                <a:lnTo>
                  <a:pt x="1506406" y="2918875"/>
                </a:lnTo>
                <a:lnTo>
                  <a:pt x="1506406" y="2919065"/>
                </a:lnTo>
                <a:lnTo>
                  <a:pt x="1506406" y="2920139"/>
                </a:lnTo>
                <a:lnTo>
                  <a:pt x="1506406" y="2989077"/>
                </a:lnTo>
                <a:lnTo>
                  <a:pt x="1506406" y="3022457"/>
                </a:lnTo>
                <a:lnTo>
                  <a:pt x="1506406" y="3029527"/>
                </a:lnTo>
                <a:lnTo>
                  <a:pt x="1506406" y="3062907"/>
                </a:lnTo>
                <a:lnTo>
                  <a:pt x="1506406" y="3071145"/>
                </a:lnTo>
                <a:lnTo>
                  <a:pt x="1506406" y="3169183"/>
                </a:lnTo>
                <a:lnTo>
                  <a:pt x="1506406" y="3196401"/>
                </a:lnTo>
                <a:lnTo>
                  <a:pt x="1506406" y="3202563"/>
                </a:lnTo>
                <a:lnTo>
                  <a:pt x="1506406" y="3204639"/>
                </a:lnTo>
                <a:lnTo>
                  <a:pt x="1506406" y="3205713"/>
                </a:lnTo>
                <a:lnTo>
                  <a:pt x="1506406" y="3239093"/>
                </a:lnTo>
                <a:lnTo>
                  <a:pt x="1506406" y="3308031"/>
                </a:lnTo>
                <a:lnTo>
                  <a:pt x="1506406" y="3308221"/>
                </a:lnTo>
                <a:lnTo>
                  <a:pt x="1506406" y="3309295"/>
                </a:lnTo>
                <a:lnTo>
                  <a:pt x="1506406" y="3336057"/>
                </a:lnTo>
                <a:lnTo>
                  <a:pt x="1506406" y="3348481"/>
                </a:lnTo>
                <a:lnTo>
                  <a:pt x="1506406" y="3372587"/>
                </a:lnTo>
                <a:lnTo>
                  <a:pt x="1506406" y="3481977"/>
                </a:lnTo>
                <a:lnTo>
                  <a:pt x="1506406" y="3488137"/>
                </a:lnTo>
                <a:lnTo>
                  <a:pt x="1506406" y="3524667"/>
                </a:lnTo>
                <a:lnTo>
                  <a:pt x="1506406" y="3524857"/>
                </a:lnTo>
                <a:lnTo>
                  <a:pt x="1506406" y="3593795"/>
                </a:lnTo>
                <a:lnTo>
                  <a:pt x="1506406" y="3594869"/>
                </a:lnTo>
                <a:lnTo>
                  <a:pt x="1506406" y="3621631"/>
                </a:lnTo>
                <a:lnTo>
                  <a:pt x="1506406" y="3628249"/>
                </a:lnTo>
                <a:lnTo>
                  <a:pt x="1506406" y="3658161"/>
                </a:lnTo>
                <a:lnTo>
                  <a:pt x="1506406" y="3802193"/>
                </a:lnTo>
                <a:lnTo>
                  <a:pt x="1506406" y="3810431"/>
                </a:lnTo>
                <a:lnTo>
                  <a:pt x="1506406" y="3913823"/>
                </a:lnTo>
                <a:lnTo>
                  <a:pt x="1506406" y="3914013"/>
                </a:lnTo>
                <a:lnTo>
                  <a:pt x="1506406" y="3941849"/>
                </a:lnTo>
                <a:lnTo>
                  <a:pt x="1506406" y="3978379"/>
                </a:lnTo>
                <a:lnTo>
                  <a:pt x="1506406" y="4087769"/>
                </a:lnTo>
                <a:lnTo>
                  <a:pt x="1506406" y="4199587"/>
                </a:lnTo>
                <a:lnTo>
                  <a:pt x="1506406" y="4227423"/>
                </a:lnTo>
                <a:lnTo>
                  <a:pt x="1506406" y="4263953"/>
                </a:lnTo>
                <a:lnTo>
                  <a:pt x="1499092" y="4263953"/>
                </a:lnTo>
                <a:lnTo>
                  <a:pt x="0" y="3438458"/>
                </a:lnTo>
                <a:lnTo>
                  <a:pt x="0" y="3429308"/>
                </a:lnTo>
                <a:lnTo>
                  <a:pt x="0" y="3401930"/>
                </a:lnTo>
                <a:lnTo>
                  <a:pt x="0" y="3348480"/>
                </a:lnTo>
                <a:lnTo>
                  <a:pt x="0" y="3309294"/>
                </a:lnTo>
                <a:lnTo>
                  <a:pt x="0" y="3152884"/>
                </a:lnTo>
                <a:lnTo>
                  <a:pt x="0" y="3116356"/>
                </a:lnTo>
                <a:lnTo>
                  <a:pt x="0" y="3062906"/>
                </a:lnTo>
                <a:lnTo>
                  <a:pt x="0" y="3029526"/>
                </a:lnTo>
                <a:lnTo>
                  <a:pt x="0" y="2984938"/>
                </a:lnTo>
                <a:lnTo>
                  <a:pt x="0" y="2975596"/>
                </a:lnTo>
                <a:lnTo>
                  <a:pt x="0" y="2832666"/>
                </a:lnTo>
                <a:lnTo>
                  <a:pt x="0" y="2823516"/>
                </a:lnTo>
                <a:lnTo>
                  <a:pt x="0" y="2814982"/>
                </a:lnTo>
                <a:lnTo>
                  <a:pt x="0" y="2796138"/>
                </a:lnTo>
                <a:lnTo>
                  <a:pt x="0" y="2743952"/>
                </a:lnTo>
                <a:lnTo>
                  <a:pt x="0" y="2742688"/>
                </a:lnTo>
                <a:lnTo>
                  <a:pt x="0" y="2703502"/>
                </a:lnTo>
                <a:lnTo>
                  <a:pt x="0" y="2699364"/>
                </a:lnTo>
                <a:lnTo>
                  <a:pt x="0" y="2699174"/>
                </a:lnTo>
                <a:lnTo>
                  <a:pt x="0" y="2690022"/>
                </a:lnTo>
                <a:lnTo>
                  <a:pt x="0" y="2662644"/>
                </a:lnTo>
                <a:lnTo>
                  <a:pt x="0" y="2656642"/>
                </a:lnTo>
                <a:lnTo>
                  <a:pt x="0" y="2547092"/>
                </a:lnTo>
                <a:lnTo>
                  <a:pt x="0" y="2538558"/>
                </a:lnTo>
                <a:lnTo>
                  <a:pt x="0" y="2529408"/>
                </a:lnTo>
                <a:lnTo>
                  <a:pt x="0" y="2510564"/>
                </a:lnTo>
                <a:lnTo>
                  <a:pt x="0" y="2502028"/>
                </a:lnTo>
                <a:lnTo>
                  <a:pt x="0" y="2457114"/>
                </a:lnTo>
                <a:lnTo>
                  <a:pt x="0" y="2423734"/>
                </a:lnTo>
                <a:lnTo>
                  <a:pt x="0" y="2413600"/>
                </a:lnTo>
                <a:lnTo>
                  <a:pt x="0" y="2380220"/>
                </a:lnTo>
                <a:lnTo>
                  <a:pt x="0" y="2379146"/>
                </a:lnTo>
                <a:lnTo>
                  <a:pt x="0" y="2377070"/>
                </a:lnTo>
                <a:lnTo>
                  <a:pt x="0" y="2371068"/>
                </a:lnTo>
                <a:lnTo>
                  <a:pt x="0" y="2369804"/>
                </a:lnTo>
                <a:lnTo>
                  <a:pt x="0" y="2343690"/>
                </a:lnTo>
                <a:lnTo>
                  <a:pt x="0" y="2252984"/>
                </a:lnTo>
                <a:lnTo>
                  <a:pt x="0" y="2245652"/>
                </a:lnTo>
                <a:lnTo>
                  <a:pt x="0" y="2216454"/>
                </a:lnTo>
                <a:lnTo>
                  <a:pt x="0" y="2209190"/>
                </a:lnTo>
                <a:lnTo>
                  <a:pt x="0" y="2138160"/>
                </a:lnTo>
                <a:lnTo>
                  <a:pt x="0" y="2094646"/>
                </a:lnTo>
                <a:lnTo>
                  <a:pt x="0" y="2093572"/>
                </a:lnTo>
                <a:lnTo>
                  <a:pt x="0" y="2093382"/>
                </a:lnTo>
                <a:lnTo>
                  <a:pt x="0" y="2085036"/>
                </a:lnTo>
                <a:lnTo>
                  <a:pt x="0" y="2084230"/>
                </a:lnTo>
                <a:lnTo>
                  <a:pt x="0" y="2075696"/>
                </a:lnTo>
                <a:lnTo>
                  <a:pt x="0" y="2058116"/>
                </a:lnTo>
                <a:lnTo>
                  <a:pt x="0" y="2056852"/>
                </a:lnTo>
                <a:lnTo>
                  <a:pt x="0" y="2050850"/>
                </a:lnTo>
                <a:lnTo>
                  <a:pt x="0" y="1960078"/>
                </a:lnTo>
                <a:lnTo>
                  <a:pt x="0" y="1932766"/>
                </a:lnTo>
                <a:lnTo>
                  <a:pt x="0" y="1926698"/>
                </a:lnTo>
                <a:lnTo>
                  <a:pt x="0" y="1923616"/>
                </a:lnTo>
                <a:lnTo>
                  <a:pt x="0" y="1896236"/>
                </a:lnTo>
                <a:lnTo>
                  <a:pt x="0" y="1807808"/>
                </a:lnTo>
                <a:lnTo>
                  <a:pt x="0" y="1799462"/>
                </a:lnTo>
                <a:lnTo>
                  <a:pt x="0" y="1774428"/>
                </a:lnTo>
                <a:lnTo>
                  <a:pt x="0" y="1771278"/>
                </a:lnTo>
                <a:lnTo>
                  <a:pt x="0" y="1765276"/>
                </a:lnTo>
                <a:lnTo>
                  <a:pt x="0" y="1737898"/>
                </a:lnTo>
                <a:lnTo>
                  <a:pt x="0" y="1647192"/>
                </a:lnTo>
                <a:lnTo>
                  <a:pt x="0" y="1639860"/>
                </a:lnTo>
                <a:lnTo>
                  <a:pt x="0" y="1610662"/>
                </a:lnTo>
                <a:lnTo>
                  <a:pt x="0" y="1600332"/>
                </a:lnTo>
                <a:lnTo>
                  <a:pt x="0" y="1572276"/>
                </a:lnTo>
                <a:lnTo>
                  <a:pt x="0" y="1513698"/>
                </a:lnTo>
                <a:lnTo>
                  <a:pt x="0" y="1488854"/>
                </a:lnTo>
                <a:lnTo>
                  <a:pt x="0" y="1480318"/>
                </a:lnTo>
                <a:lnTo>
                  <a:pt x="0" y="1479244"/>
                </a:lnTo>
                <a:lnTo>
                  <a:pt x="0" y="1477168"/>
                </a:lnTo>
                <a:lnTo>
                  <a:pt x="0" y="1471166"/>
                </a:lnTo>
                <a:lnTo>
                  <a:pt x="0" y="1469904"/>
                </a:lnTo>
                <a:lnTo>
                  <a:pt x="0" y="1452324"/>
                </a:lnTo>
                <a:lnTo>
                  <a:pt x="0" y="1354286"/>
                </a:lnTo>
                <a:lnTo>
                  <a:pt x="0" y="1320906"/>
                </a:lnTo>
                <a:lnTo>
                  <a:pt x="0" y="1193670"/>
                </a:lnTo>
                <a:lnTo>
                  <a:pt x="2" y="1035332"/>
                </a:lnTo>
                <a:lnTo>
                  <a:pt x="2" y="994540"/>
                </a:lnTo>
                <a:lnTo>
                  <a:pt x="0" y="994540"/>
                </a:lnTo>
                <a:lnTo>
                  <a:pt x="0" y="966484"/>
                </a:lnTo>
                <a:lnTo>
                  <a:pt x="0" y="907906"/>
                </a:lnTo>
                <a:lnTo>
                  <a:pt x="0" y="874526"/>
                </a:lnTo>
                <a:lnTo>
                  <a:pt x="0" y="871376"/>
                </a:lnTo>
                <a:lnTo>
                  <a:pt x="0" y="865374"/>
                </a:lnTo>
                <a:lnTo>
                  <a:pt x="2" y="865374"/>
                </a:lnTo>
                <a:lnTo>
                  <a:pt x="2" y="605791"/>
                </a:lnTo>
                <a:lnTo>
                  <a:pt x="2" y="604529"/>
                </a:lnTo>
                <a:lnTo>
                  <a:pt x="2" y="318954"/>
                </a:lnTo>
                <a:lnTo>
                  <a:pt x="2" y="285575"/>
                </a:lnTo>
                <a:lnTo>
                  <a:pt x="2" y="0"/>
                </a:lnTo>
                <a:close/>
              </a:path>
            </a:pathLst>
          </a:custGeom>
          <a:solidFill>
            <a:srgbClr val="8E9299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tIns="548640" rtlCol="0" anchor="ctr">
            <a:noAutofit/>
          </a:bodyPr>
          <a:lstStyle/>
          <a:p>
            <a:endParaRPr lang="en-US" sz="1400" b="1"/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27D5F78E-D9A4-E445-B73D-A421E4BDFB1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7259" y="4318981"/>
            <a:ext cx="1317091" cy="453122"/>
          </a:xfrm>
        </p:spPr>
        <p:txBody>
          <a:bodyPr anchor="ctr" anchorCtr="0"/>
          <a:lstStyle>
            <a:lvl1pPr marL="12700" indent="-12700">
              <a:buNone/>
              <a:tabLst/>
              <a:defRPr sz="1400" b="1">
                <a:solidFill>
                  <a:schemeClr val="bg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xxx</a:t>
            </a:r>
          </a:p>
        </p:txBody>
      </p:sp>
      <p:sp>
        <p:nvSpPr>
          <p:cNvPr id="39" name="Text Placeholder 14">
            <a:extLst>
              <a:ext uri="{FF2B5EF4-FFF2-40B4-BE49-F238E27FC236}">
                <a16:creationId xmlns:a16="http://schemas.microsoft.com/office/drawing/2014/main" id="{F38DB5B2-6094-694D-9F68-5690C017EB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7259" y="5154778"/>
            <a:ext cx="1317091" cy="453122"/>
          </a:xfrm>
        </p:spPr>
        <p:txBody>
          <a:bodyPr anchor="ctr" anchorCtr="0"/>
          <a:lstStyle>
            <a:lvl1pPr marL="12700" indent="-12700">
              <a:buNone/>
              <a:tabLst/>
              <a:defRPr sz="1400" b="1">
                <a:solidFill>
                  <a:schemeClr val="bg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xxx</a:t>
            </a:r>
          </a:p>
        </p:txBody>
      </p:sp>
      <p:sp>
        <p:nvSpPr>
          <p:cNvPr id="40" name="Picture Placeholder 7">
            <a:extLst>
              <a:ext uri="{FF2B5EF4-FFF2-40B4-BE49-F238E27FC236}">
                <a16:creationId xmlns:a16="http://schemas.microsoft.com/office/drawing/2014/main" id="{4F29A0DD-8C32-0241-9D40-781DB9241E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893798" y="2868758"/>
            <a:ext cx="856059" cy="638298"/>
          </a:xfrm>
          <a:solidFill>
            <a:schemeClr val="bg1"/>
          </a:solidFill>
        </p:spPr>
        <p:txBody>
          <a:bodyPr tIns="91440" anchor="t" anchorCtr="0"/>
          <a:lstStyle>
            <a:lvl1pPr marL="11113" indent="-11113" algn="ctr">
              <a:buNone/>
              <a:tabLst/>
              <a:defRPr sz="1600"/>
            </a:lvl1pPr>
          </a:lstStyle>
          <a:p>
            <a:r>
              <a:rPr lang="en-US"/>
              <a:t>photo</a:t>
            </a:r>
          </a:p>
        </p:txBody>
      </p:sp>
      <p:sp>
        <p:nvSpPr>
          <p:cNvPr id="41" name="Picture Placeholder 7">
            <a:extLst>
              <a:ext uri="{FF2B5EF4-FFF2-40B4-BE49-F238E27FC236}">
                <a16:creationId xmlns:a16="http://schemas.microsoft.com/office/drawing/2014/main" id="{5FC0F187-49C7-054C-9D87-367D95FA1EB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327164" y="2549609"/>
            <a:ext cx="856059" cy="638298"/>
          </a:xfrm>
          <a:solidFill>
            <a:schemeClr val="bg1"/>
          </a:solidFill>
        </p:spPr>
        <p:txBody>
          <a:bodyPr tIns="91440" anchor="t" anchorCtr="0"/>
          <a:lstStyle>
            <a:lvl1pPr marL="11113" marR="0" indent="-11113" algn="ctr" defTabSz="914126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228531" marR="0" lvl="0" indent="-228531" algn="ctr" defTabSz="914126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photo</a:t>
            </a:r>
          </a:p>
          <a:p>
            <a:endParaRPr lang="en-US"/>
          </a:p>
        </p:txBody>
      </p:sp>
      <p:sp>
        <p:nvSpPr>
          <p:cNvPr id="42" name="Picture Placeholder 7">
            <a:extLst>
              <a:ext uri="{FF2B5EF4-FFF2-40B4-BE49-F238E27FC236}">
                <a16:creationId xmlns:a16="http://schemas.microsoft.com/office/drawing/2014/main" id="{AC96DE1E-B052-284B-B33C-C2FA591A9E2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546555" y="2080390"/>
            <a:ext cx="856059" cy="638298"/>
          </a:xfrm>
          <a:solidFill>
            <a:schemeClr val="bg1"/>
          </a:solidFill>
        </p:spPr>
        <p:txBody>
          <a:bodyPr tIns="91440" anchor="t" anchorCtr="0"/>
          <a:lstStyle>
            <a:lvl1pPr algn="ctr">
              <a:buNone/>
              <a:defRPr sz="1600"/>
            </a:lvl1pPr>
          </a:lstStyle>
          <a:p>
            <a:r>
              <a:rPr lang="en-US"/>
              <a:t>photo</a:t>
            </a:r>
          </a:p>
        </p:txBody>
      </p:sp>
      <p:sp>
        <p:nvSpPr>
          <p:cNvPr id="43" name="Picture Placeholder 7">
            <a:extLst>
              <a:ext uri="{FF2B5EF4-FFF2-40B4-BE49-F238E27FC236}">
                <a16:creationId xmlns:a16="http://schemas.microsoft.com/office/drawing/2014/main" id="{239F7076-F41A-8B42-9A9B-DA9474A921D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87296" y="1230430"/>
            <a:ext cx="856059" cy="638298"/>
          </a:xfrm>
          <a:solidFill>
            <a:schemeClr val="bg1"/>
          </a:solidFill>
        </p:spPr>
        <p:txBody>
          <a:bodyPr tIns="91440" anchor="t" anchorCtr="0"/>
          <a:lstStyle>
            <a:lvl1pPr algn="ctr">
              <a:buNone/>
              <a:defRPr sz="1600"/>
            </a:lvl1pPr>
          </a:lstStyle>
          <a:p>
            <a:r>
              <a:rPr lang="en-US"/>
              <a:t>photo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84CC5E-4835-2846-B8A8-DA5A357A95A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44" name="Text Placeholder 14">
            <a:extLst>
              <a:ext uri="{FF2B5EF4-FFF2-40B4-BE49-F238E27FC236}">
                <a16:creationId xmlns:a16="http://schemas.microsoft.com/office/drawing/2014/main" id="{2D6BCA74-0006-8B40-BB6E-CA8C0C3EF15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656423" y="3627733"/>
            <a:ext cx="1385336" cy="193904"/>
          </a:xfrm>
          <a:solidFill>
            <a:schemeClr val="bg1"/>
          </a:solidFill>
        </p:spPr>
        <p:txBody>
          <a:bodyPr/>
          <a:lstStyle>
            <a:lvl1pPr marL="12700" indent="-12700" algn="ctr">
              <a:buNone/>
              <a:tabLst/>
              <a:defRPr sz="1100" b="0">
                <a:solidFill>
                  <a:schemeClr val="tx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Product Name</a:t>
            </a:r>
          </a:p>
        </p:txBody>
      </p:sp>
      <p:sp>
        <p:nvSpPr>
          <p:cNvPr id="45" name="Text Placeholder 14">
            <a:extLst>
              <a:ext uri="{FF2B5EF4-FFF2-40B4-BE49-F238E27FC236}">
                <a16:creationId xmlns:a16="http://schemas.microsoft.com/office/drawing/2014/main" id="{AE97504F-FB8A-304A-85D1-4F769499AFC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62525" y="3297610"/>
            <a:ext cx="1385336" cy="193904"/>
          </a:xfrm>
          <a:solidFill>
            <a:schemeClr val="bg1"/>
          </a:solidFill>
        </p:spPr>
        <p:txBody>
          <a:bodyPr/>
          <a:lstStyle>
            <a:lvl1pPr marL="12700" indent="-12700" algn="ctr">
              <a:buNone/>
              <a:tabLst/>
              <a:defRPr sz="1100" b="0">
                <a:solidFill>
                  <a:schemeClr val="tx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Product Name</a:t>
            </a:r>
          </a:p>
        </p:txBody>
      </p:sp>
      <p:sp>
        <p:nvSpPr>
          <p:cNvPr id="46" name="Text Placeholder 14">
            <a:extLst>
              <a:ext uri="{FF2B5EF4-FFF2-40B4-BE49-F238E27FC236}">
                <a16:creationId xmlns:a16="http://schemas.microsoft.com/office/drawing/2014/main" id="{4129A7DD-6BD0-FC44-B36C-426F8F0FC2B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76672" y="2843933"/>
            <a:ext cx="1385336" cy="193904"/>
          </a:xfrm>
          <a:solidFill>
            <a:schemeClr val="bg1"/>
          </a:solidFill>
        </p:spPr>
        <p:txBody>
          <a:bodyPr/>
          <a:lstStyle>
            <a:lvl1pPr marL="12700" indent="-12700" algn="ctr">
              <a:buNone/>
              <a:tabLst/>
              <a:defRPr sz="1100" b="0">
                <a:solidFill>
                  <a:schemeClr val="tx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Product Name</a:t>
            </a:r>
          </a:p>
        </p:txBody>
      </p:sp>
      <p:sp>
        <p:nvSpPr>
          <p:cNvPr id="47" name="Text Placeholder 14">
            <a:extLst>
              <a:ext uri="{FF2B5EF4-FFF2-40B4-BE49-F238E27FC236}">
                <a16:creationId xmlns:a16="http://schemas.microsoft.com/office/drawing/2014/main" id="{C2DA82EB-C45E-3848-A79F-C2BDBDF8A16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41754" y="1667836"/>
            <a:ext cx="1170236" cy="193904"/>
          </a:xfrm>
          <a:solidFill>
            <a:schemeClr val="bg1"/>
          </a:solidFill>
        </p:spPr>
        <p:txBody>
          <a:bodyPr/>
          <a:lstStyle>
            <a:lvl1pPr marL="12700" indent="-12700" algn="l">
              <a:buNone/>
              <a:tabLst/>
              <a:defRPr sz="1100" b="0">
                <a:solidFill>
                  <a:schemeClr val="tx1"/>
                </a:solidFill>
              </a:defRPr>
            </a:lvl1pPr>
            <a:lvl2pPr marL="12700" indent="0">
              <a:spcBef>
                <a:spcPts val="0"/>
              </a:spcBef>
              <a:buNone/>
              <a:tabLst/>
              <a:defRPr sz="1200"/>
            </a:lvl2pPr>
          </a:lstStyle>
          <a:p>
            <a:pPr lvl="0"/>
            <a:r>
              <a:rPr lang="en-US"/>
              <a:t>Product Name</a:t>
            </a:r>
          </a:p>
        </p:txBody>
      </p:sp>
      <p:sp>
        <p:nvSpPr>
          <p:cNvPr id="55" name="Title 1">
            <a:extLst>
              <a:ext uri="{FF2B5EF4-FFF2-40B4-BE49-F238E27FC236}">
                <a16:creationId xmlns:a16="http://schemas.microsoft.com/office/drawing/2014/main" id="{69CF5541-0A97-8949-BDBF-1CE9AF111A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63790"/>
            <a:ext cx="2141199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15121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8C42477-0BE7-3741-8091-F8850CC556B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88825" cy="7010400"/>
          </a:xfrm>
          <a:solidFill>
            <a:srgbClr val="ECEEF2"/>
          </a:solidFill>
        </p:spPr>
        <p:txBody>
          <a:bodyPr tIns="0" rIns="914400" bIns="182880" anchor="ctr" anchorCtr="0"/>
          <a:lstStyle>
            <a:lvl1pPr algn="r">
              <a:buNone/>
              <a:defRPr/>
            </a:lvl1pPr>
          </a:lstStyle>
          <a:p>
            <a:r>
              <a:rPr lang="en-US"/>
              <a:t>image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6CA8BF6-1A85-7F4C-B9E4-8E16BB656C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6350" y="3140946"/>
            <a:ext cx="537804" cy="85982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8990329-8C78-F64F-99F4-DA5EBC89937C}"/>
              </a:ext>
            </a:extLst>
          </p:cNvPr>
          <p:cNvGrpSpPr/>
          <p:nvPr userDrawn="1"/>
        </p:nvGrpSpPr>
        <p:grpSpPr>
          <a:xfrm>
            <a:off x="0" y="0"/>
            <a:ext cx="11839857" cy="6868757"/>
            <a:chOff x="0" y="-152353"/>
            <a:chExt cx="12102884" cy="7021349"/>
          </a:xfrm>
        </p:grpSpPr>
        <p:sp>
          <p:nvSpPr>
            <p:cNvPr id="10" name="AutoShape 4">
              <a:extLst>
                <a:ext uri="{FF2B5EF4-FFF2-40B4-BE49-F238E27FC236}">
                  <a16:creationId xmlns:a16="http://schemas.microsoft.com/office/drawing/2014/main" id="{7363FEF1-17AC-704A-8D4F-026E97394E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 flipH="1">
              <a:off x="0" y="-152353"/>
              <a:ext cx="12102884" cy="7010353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vert="horz" wrap="square" lIns="36556" tIns="36556" rIns="36556" bIns="3655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itchFamily="34" charset="-128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BF7A1BE-6A49-CF4F-8AA3-74E01727FEB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 flipH="1">
              <a:off x="0" y="3287644"/>
              <a:ext cx="3091477" cy="3581352"/>
            </a:xfrm>
            <a:custGeom>
              <a:avLst/>
              <a:gdLst>
                <a:gd name="connsiteX0" fmla="*/ 0 w 3091477"/>
                <a:gd name="connsiteY0" fmla="*/ 3581352 h 3581352"/>
                <a:gd name="connsiteX1" fmla="*/ 3091477 w 3091477"/>
                <a:gd name="connsiteY1" fmla="*/ 1790676 h 3581352"/>
                <a:gd name="connsiteX2" fmla="*/ 0 w 3091477"/>
                <a:gd name="connsiteY2" fmla="*/ 0 h 358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1477" h="3581352">
                  <a:moveTo>
                    <a:pt x="0" y="3581352"/>
                  </a:moveTo>
                  <a:lnTo>
                    <a:pt x="3091477" y="1790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3E6"/>
            </a:solidFill>
            <a:ln w="980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13" name="Graphic 12">
            <a:extLst>
              <a:ext uri="{FF2B5EF4-FFF2-40B4-BE49-F238E27FC236}">
                <a16:creationId xmlns:a16="http://schemas.microsoft.com/office/drawing/2014/main" id="{6B1F4757-76A1-264E-A8C7-A9E881497F6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7334" y="502423"/>
            <a:ext cx="1268697" cy="410914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000304-C2FA-C24C-9730-DF56FBCDB0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6725" y="1378050"/>
            <a:ext cx="5833867" cy="859820"/>
          </a:xfrm>
        </p:spPr>
        <p:txBody>
          <a:bodyPr anchor="b" anchorCtr="0"/>
          <a:lstStyle>
            <a:lvl1pPr marL="11113" indent="-11113">
              <a:buNone/>
              <a:tabLst/>
              <a:defRPr sz="4800" b="1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Thank You! 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CD52F159-2073-FF4D-B737-C9896C393B4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2427679"/>
            <a:ext cx="5833867" cy="309925"/>
          </a:xfrm>
        </p:spPr>
        <p:txBody>
          <a:bodyPr anchor="ctr" anchorCtr="0"/>
          <a:lstStyle>
            <a:lvl1pPr marL="11113" indent="-11113">
              <a:buNone/>
              <a:tabLst/>
              <a:defRPr sz="1200" b="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For more information, visit, </a:t>
            </a:r>
            <a:r>
              <a:rPr lang="en-US" err="1"/>
              <a:t>www.zebra.com</a:t>
            </a:r>
            <a:r>
              <a:rPr lang="en-US"/>
              <a:t>//</a:t>
            </a:r>
            <a:r>
              <a:rPr lang="en-US" err="1"/>
              <a:t>xxxxx</a:t>
            </a:r>
            <a:endParaRPr lang="en-US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07639926-2C9B-9843-8BE3-B5DE28617AC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6725" y="2778408"/>
            <a:ext cx="5833867" cy="309925"/>
          </a:xfrm>
        </p:spPr>
        <p:txBody>
          <a:bodyPr anchor="ctr" anchorCtr="0"/>
          <a:lstStyle>
            <a:lvl1pPr marL="11113" indent="-11113">
              <a:buNone/>
              <a:tabLst/>
              <a:defRPr lang="en-US" sz="10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Legal attribution statement lorem ipsum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9C1EB5-8801-214F-B18F-8577FCCDE64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4234" y="7203595"/>
            <a:ext cx="1264591" cy="457200"/>
          </a:xfrm>
        </p:spPr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496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081" y="932688"/>
            <a:ext cx="11225908" cy="365760"/>
          </a:xfrm>
        </p:spPr>
        <p:txBody>
          <a:bodyPr/>
          <a:lstStyle>
            <a:lvl1pPr marL="0" indent="0">
              <a:buNone/>
              <a:defRPr sz="2399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3CBA71D9-675A-4F40-94DA-6A30D93681D6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2825" y="6340476"/>
            <a:ext cx="6096000" cy="517525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2109024"/>
            <a:ext cx="1762831" cy="4050792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600" b="1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Text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6C41CF8B-D082-E448-8494-1A819DA08B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42577" y="2109024"/>
            <a:ext cx="1762831" cy="4050792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600" b="1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Text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6ADC1FC-8100-4C4C-A2E3-3C979271F13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27955" y="2109024"/>
            <a:ext cx="1762831" cy="4050792"/>
          </a:xfrm>
          <a:solidFill>
            <a:schemeClr val="bg1"/>
          </a:solidFill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600" b="1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Text level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F2AD9FD1-C8A7-F541-9934-4D6E38E0CFA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3417" y="2109024"/>
            <a:ext cx="1762831" cy="4050792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600" b="1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Text level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2D3461FA-FC27-DB42-A7C2-1CF2C75F6B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68795" y="2109024"/>
            <a:ext cx="1762831" cy="4050792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600" b="1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Text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25E3D-07E9-5744-8FD2-691CE4A0EA2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338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D6CA8BF6-1A85-7F4C-B9E4-8E16BB656C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6350" y="3140946"/>
            <a:ext cx="537804" cy="85982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8990329-8C78-F64F-99F4-DA5EBC89937C}"/>
              </a:ext>
            </a:extLst>
          </p:cNvPr>
          <p:cNvGrpSpPr/>
          <p:nvPr userDrawn="1"/>
        </p:nvGrpSpPr>
        <p:grpSpPr>
          <a:xfrm>
            <a:off x="0" y="0"/>
            <a:ext cx="11839857" cy="6868757"/>
            <a:chOff x="0" y="-152353"/>
            <a:chExt cx="12102884" cy="7021349"/>
          </a:xfrm>
        </p:grpSpPr>
        <p:sp>
          <p:nvSpPr>
            <p:cNvPr id="10" name="AutoShape 4">
              <a:extLst>
                <a:ext uri="{FF2B5EF4-FFF2-40B4-BE49-F238E27FC236}">
                  <a16:creationId xmlns:a16="http://schemas.microsoft.com/office/drawing/2014/main" id="{7363FEF1-17AC-704A-8D4F-026E97394E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 flipH="1">
              <a:off x="0" y="-152353"/>
              <a:ext cx="12102884" cy="7010353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36556" tIns="36556" rIns="36556" bIns="3655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itchFamily="34" charset="-128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BF7A1BE-6A49-CF4F-8AA3-74E01727FEB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 flipH="1">
              <a:off x="0" y="3287644"/>
              <a:ext cx="3091477" cy="3581352"/>
            </a:xfrm>
            <a:custGeom>
              <a:avLst/>
              <a:gdLst>
                <a:gd name="connsiteX0" fmla="*/ 0 w 3091477"/>
                <a:gd name="connsiteY0" fmla="*/ 3581352 h 3581352"/>
                <a:gd name="connsiteX1" fmla="*/ 3091477 w 3091477"/>
                <a:gd name="connsiteY1" fmla="*/ 1790676 h 3581352"/>
                <a:gd name="connsiteX2" fmla="*/ 0 w 3091477"/>
                <a:gd name="connsiteY2" fmla="*/ 0 h 358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1477" h="3581352">
                  <a:moveTo>
                    <a:pt x="0" y="3581352"/>
                  </a:moveTo>
                  <a:lnTo>
                    <a:pt x="3091477" y="1790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3E6"/>
            </a:solidFill>
            <a:ln w="980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13" name="Graphic 12">
            <a:extLst>
              <a:ext uri="{FF2B5EF4-FFF2-40B4-BE49-F238E27FC236}">
                <a16:creationId xmlns:a16="http://schemas.microsoft.com/office/drawing/2014/main" id="{6B1F4757-76A1-264E-A8C7-A9E881497F6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7334" y="502423"/>
            <a:ext cx="1268697" cy="410914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000304-C2FA-C24C-9730-DF56FBCDB0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6725" y="1378050"/>
            <a:ext cx="5833867" cy="859820"/>
          </a:xfrm>
        </p:spPr>
        <p:txBody>
          <a:bodyPr anchor="b" anchorCtr="0"/>
          <a:lstStyle>
            <a:lvl1pPr marL="11113" indent="-11113">
              <a:buNone/>
              <a:tabLst/>
              <a:defRPr sz="4800" b="1">
                <a:solidFill>
                  <a:schemeClr val="tx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Thank You! 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CD52F159-2073-FF4D-B737-C9896C393B4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2427679"/>
            <a:ext cx="5833867" cy="309925"/>
          </a:xfrm>
        </p:spPr>
        <p:txBody>
          <a:bodyPr anchor="ctr" anchorCtr="0"/>
          <a:lstStyle>
            <a:lvl1pPr marL="11113" marR="0" indent="-11113" algn="l" defTabSz="914126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tx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marL="11113" marR="0" lvl="0" indent="-11113" algn="l" defTabSz="914126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For more information, visit, </a:t>
            </a:r>
            <a:r>
              <a:rPr lang="en-US" err="1"/>
              <a:t>www.zebra.com</a:t>
            </a:r>
            <a:r>
              <a:rPr lang="en-US"/>
              <a:t>//</a:t>
            </a:r>
            <a:r>
              <a:rPr lang="en-US" err="1"/>
              <a:t>xxxxx</a:t>
            </a:r>
            <a:endParaRPr lang="en-US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07639926-2C9B-9843-8BE3-B5DE28617AC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6725" y="2778408"/>
            <a:ext cx="5833867" cy="309925"/>
          </a:xfrm>
        </p:spPr>
        <p:txBody>
          <a:bodyPr anchor="ctr" anchorCtr="0"/>
          <a:lstStyle>
            <a:lvl1pPr marL="11113" indent="-11113">
              <a:buNone/>
              <a:tabLst/>
              <a:defRPr lang="en-US" sz="1000" kern="1200" dirty="0" smtClean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Legal attribution statement lorem ipsum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9C1EB5-8801-214F-B18F-8577FCCDE64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4234" y="7203595"/>
            <a:ext cx="1264591" cy="457200"/>
          </a:xfrm>
        </p:spPr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F3F09926-0470-CA39-AAA9-ED6307FE8CB1}"/>
              </a:ext>
            </a:extLst>
          </p:cNvPr>
          <p:cNvSpPr/>
          <p:nvPr userDrawn="1"/>
        </p:nvSpPr>
        <p:spPr>
          <a:xfrm>
            <a:off x="-29817" y="1"/>
            <a:ext cx="12225130" cy="6867940"/>
          </a:xfrm>
          <a:custGeom>
            <a:avLst/>
            <a:gdLst>
              <a:gd name="connsiteX0" fmla="*/ 0 w 12185374"/>
              <a:gd name="connsiteY0" fmla="*/ 6858000 h 6887817"/>
              <a:gd name="connsiteX1" fmla="*/ 11877261 w 12185374"/>
              <a:gd name="connsiteY1" fmla="*/ 0 h 6887817"/>
              <a:gd name="connsiteX2" fmla="*/ 12185374 w 12185374"/>
              <a:gd name="connsiteY2" fmla="*/ 19878 h 6887817"/>
              <a:gd name="connsiteX3" fmla="*/ 12155557 w 12185374"/>
              <a:gd name="connsiteY3" fmla="*/ 6887817 h 6887817"/>
              <a:gd name="connsiteX4" fmla="*/ 0 w 12185374"/>
              <a:gd name="connsiteY4" fmla="*/ 6858000 h 6887817"/>
              <a:gd name="connsiteX0" fmla="*/ 0 w 12185374"/>
              <a:gd name="connsiteY0" fmla="*/ 6838122 h 6867939"/>
              <a:gd name="connsiteX1" fmla="*/ 11857383 w 12185374"/>
              <a:gd name="connsiteY1" fmla="*/ 9940 h 6867939"/>
              <a:gd name="connsiteX2" fmla="*/ 12185374 w 12185374"/>
              <a:gd name="connsiteY2" fmla="*/ 0 h 6867939"/>
              <a:gd name="connsiteX3" fmla="*/ 12155557 w 12185374"/>
              <a:gd name="connsiteY3" fmla="*/ 6867939 h 6867939"/>
              <a:gd name="connsiteX4" fmla="*/ 0 w 12185374"/>
              <a:gd name="connsiteY4" fmla="*/ 6838122 h 6867939"/>
              <a:gd name="connsiteX0" fmla="*/ 0 w 12185374"/>
              <a:gd name="connsiteY0" fmla="*/ 6838122 h 6867939"/>
              <a:gd name="connsiteX1" fmla="*/ 11827565 w 12185374"/>
              <a:gd name="connsiteY1" fmla="*/ 19879 h 6867939"/>
              <a:gd name="connsiteX2" fmla="*/ 12185374 w 12185374"/>
              <a:gd name="connsiteY2" fmla="*/ 0 h 6867939"/>
              <a:gd name="connsiteX3" fmla="*/ 12155557 w 12185374"/>
              <a:gd name="connsiteY3" fmla="*/ 6867939 h 6867939"/>
              <a:gd name="connsiteX4" fmla="*/ 0 w 12185374"/>
              <a:gd name="connsiteY4" fmla="*/ 6838122 h 6867939"/>
              <a:gd name="connsiteX0" fmla="*/ 0 w 12225130"/>
              <a:gd name="connsiteY0" fmla="*/ 6867940 h 6867940"/>
              <a:gd name="connsiteX1" fmla="*/ 11867321 w 12225130"/>
              <a:gd name="connsiteY1" fmla="*/ 19879 h 6867940"/>
              <a:gd name="connsiteX2" fmla="*/ 12225130 w 12225130"/>
              <a:gd name="connsiteY2" fmla="*/ 0 h 6867940"/>
              <a:gd name="connsiteX3" fmla="*/ 12195313 w 12225130"/>
              <a:gd name="connsiteY3" fmla="*/ 6867939 h 6867940"/>
              <a:gd name="connsiteX4" fmla="*/ 0 w 12225130"/>
              <a:gd name="connsiteY4" fmla="*/ 6867940 h 68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25130" h="6867940">
                <a:moveTo>
                  <a:pt x="0" y="6867940"/>
                </a:moveTo>
                <a:lnTo>
                  <a:pt x="11867321" y="19879"/>
                </a:lnTo>
                <a:lnTo>
                  <a:pt x="12225130" y="0"/>
                </a:lnTo>
                <a:lnTo>
                  <a:pt x="12195313" y="6867939"/>
                </a:lnTo>
                <a:lnTo>
                  <a:pt x="0" y="68679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5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3AA0A2BD-CD84-9C4A-8212-14603ED019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8609" y="3899741"/>
            <a:ext cx="2398740" cy="1959666"/>
          </a:xfrm>
        </p:spPr>
        <p:txBody>
          <a:bodyPr/>
          <a:lstStyle>
            <a:lvl1pPr marL="12700" indent="-12700">
              <a:buNone/>
              <a:tabLst/>
              <a:defRPr sz="1400" b="0"/>
            </a:lvl1pPr>
            <a:lvl2pPr marL="12700" indent="0">
              <a:spcBef>
                <a:spcPts val="2400"/>
              </a:spcBef>
              <a:buNone/>
              <a:tabLst/>
              <a:defRPr sz="18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8" name="AutoShape 2">
            <a:extLst>
              <a:ext uri="{FF2B5EF4-FFF2-40B4-BE49-F238E27FC236}">
                <a16:creationId xmlns:a16="http://schemas.microsoft.com/office/drawing/2014/main" id="{34A30A17-52B8-7B47-BCB3-EFBD831E0628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2825" y="6340476"/>
            <a:ext cx="6096000" cy="517525"/>
          </a:xfrm>
          <a:prstGeom prst="rtTriangle">
            <a:avLst/>
          </a:prstGeom>
          <a:solidFill>
            <a:srgbClr val="0073E6"/>
          </a:soli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F4BD5F-5990-8548-9D66-70B73ED3C39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7081" y="1716066"/>
            <a:ext cx="11283135" cy="1615206"/>
          </a:xfrm>
        </p:spPr>
        <p:txBody>
          <a:bodyPr/>
          <a:lstStyle>
            <a:lvl1pPr marL="12700" indent="-12700">
              <a:lnSpc>
                <a:spcPct val="90000"/>
              </a:lnSpc>
              <a:buNone/>
              <a:tabLst/>
              <a:defRPr sz="4400"/>
            </a:lvl1pPr>
            <a:lvl2pPr marL="12700" indent="-12700">
              <a:spcBef>
                <a:spcPts val="0"/>
              </a:spcBef>
              <a:buNone/>
              <a:tabLst/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28FB96-DD84-2F4F-BD0C-AA7AD4F64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3B4B6DA9-819D-374A-AFFE-8C78E27376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322437" y="3899741"/>
            <a:ext cx="2398740" cy="1959666"/>
          </a:xfrm>
        </p:spPr>
        <p:txBody>
          <a:bodyPr/>
          <a:lstStyle>
            <a:lvl1pPr marL="12700" indent="-12700">
              <a:buNone/>
              <a:tabLst/>
              <a:defRPr sz="1400" b="0"/>
            </a:lvl1pPr>
            <a:lvl2pPr marL="12700" indent="0">
              <a:spcBef>
                <a:spcPts val="2400"/>
              </a:spcBef>
              <a:buNone/>
              <a:tabLst/>
              <a:defRPr sz="18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2EC91E66-1C6B-1B41-8DE1-D859B52BF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53020" y="3899741"/>
            <a:ext cx="2398740" cy="1959666"/>
          </a:xfrm>
        </p:spPr>
        <p:txBody>
          <a:bodyPr/>
          <a:lstStyle>
            <a:lvl1pPr marL="12700" indent="-12700">
              <a:buNone/>
              <a:tabLst/>
              <a:defRPr sz="1400" b="0"/>
            </a:lvl1pPr>
            <a:lvl2pPr marL="12700" indent="0">
              <a:spcBef>
                <a:spcPts val="2400"/>
              </a:spcBef>
              <a:buNone/>
              <a:tabLst/>
              <a:defRPr sz="18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40B046D6-39A5-324B-9831-0140DABD33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341476" y="3899741"/>
            <a:ext cx="2398740" cy="1959666"/>
          </a:xfrm>
        </p:spPr>
        <p:txBody>
          <a:bodyPr/>
          <a:lstStyle>
            <a:lvl1pPr marL="12700" indent="-12700">
              <a:buNone/>
              <a:tabLst/>
              <a:defRPr sz="1400" b="0"/>
            </a:lvl1pPr>
            <a:lvl2pPr marL="12700" indent="0">
              <a:spcBef>
                <a:spcPts val="2400"/>
              </a:spcBef>
              <a:buNone/>
              <a:tabLst/>
              <a:defRPr sz="1800"/>
            </a:lvl2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6D6BBB-82EE-6948-B6AB-574BBD35005D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0021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93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6E9FE2-586D-B842-102D-8D2140C51D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893"/>
            <a:ext cx="12187923" cy="685621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F0482E6-3740-A227-899B-9CD78EDC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81" y="457200"/>
            <a:ext cx="9465852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EB6A1D1-6B95-C3E4-8663-307EA8967F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081" y="932688"/>
            <a:ext cx="9465852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CBEB0A3C-DD65-B307-6EC3-614DFD45A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199" y="1691640"/>
            <a:ext cx="9465734" cy="4050792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07AE78E-50F7-6D7C-780B-D1C5358899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88851" y="490262"/>
            <a:ext cx="1542893" cy="31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746683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2120" y="2748563"/>
            <a:ext cx="2395416" cy="849076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800" b="0"/>
            </a:lvl1pPr>
            <a:lvl2pPr marL="14288" indent="0">
              <a:spcBef>
                <a:spcPts val="1200"/>
              </a:spcBef>
              <a:spcAft>
                <a:spcPts val="0"/>
              </a:spcAft>
              <a:buNone/>
              <a:tabLst/>
              <a:defRPr sz="1600"/>
            </a:lvl2pPr>
          </a:lstStyle>
          <a:p>
            <a:pPr lvl="0"/>
            <a:r>
              <a:rPr lang="en-US"/>
              <a:t>Copy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6C41CF8B-D082-E448-8494-1A819DA08B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7130" y="3738270"/>
            <a:ext cx="2300942" cy="189154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200" b="0" i="1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caption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25E3D-07E9-5744-8FD2-691CE4A0EA2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C28AEB24-7423-324C-B242-0EE551ED773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13319" y="457200"/>
            <a:ext cx="7960005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89FC49EC-1975-FE46-9144-4150D7B2444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773" y="1054940"/>
            <a:ext cx="11225908" cy="365760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3368DA66-61F4-3D49-9E5C-514D26868486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37130" y="1565664"/>
            <a:ext cx="833438" cy="835026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DFAC5AC7-ED51-F441-9CBD-45881E7ABF79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033589" y="1565664"/>
            <a:ext cx="833438" cy="835026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674BF0B8-37E6-9D4F-972E-003972337CF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52120" y="2460650"/>
            <a:ext cx="2395416" cy="257933"/>
          </a:xfrm>
        </p:spPr>
        <p:txBody>
          <a:bodyPr/>
          <a:lstStyle>
            <a:lvl1pPr marL="171450" indent="-171450">
              <a:buClr>
                <a:schemeClr val="tx1"/>
              </a:buClr>
              <a:buNone/>
              <a:tabLst/>
              <a:defRPr sz="20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2E337CF-4D9B-6843-8E7A-F301EBBE9F3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63569" y="2460650"/>
            <a:ext cx="2395416" cy="257933"/>
          </a:xfrm>
        </p:spPr>
        <p:txBody>
          <a:bodyPr/>
          <a:lstStyle>
            <a:lvl1pPr marL="171450" indent="-171450">
              <a:buClr>
                <a:schemeClr val="tx1"/>
              </a:buClr>
              <a:buNone/>
              <a:tabLst/>
              <a:defRPr sz="2000" b="1">
                <a:solidFill>
                  <a:srgbClr val="0073E6"/>
                </a:solidFill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E47D2FC0-8CF2-4043-8501-A0EC1AE946F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048579" y="2748563"/>
            <a:ext cx="2395416" cy="849076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800" b="0"/>
            </a:lvl1pPr>
            <a:lvl2pPr marL="14288" indent="0">
              <a:spcBef>
                <a:spcPts val="1200"/>
              </a:spcBef>
              <a:spcAft>
                <a:spcPts val="0"/>
              </a:spcAft>
              <a:buNone/>
              <a:tabLst/>
              <a:defRPr sz="1600"/>
            </a:lvl2pPr>
          </a:lstStyle>
          <a:p>
            <a:pPr lvl="0"/>
            <a:r>
              <a:rPr lang="en-US"/>
              <a:t>Copy</a:t>
            </a:r>
          </a:p>
          <a:p>
            <a:pPr lvl="1"/>
            <a:r>
              <a:rPr lang="en-US"/>
              <a:t>Body Copy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B0298112-7D30-4042-9E30-472F6E4C3B93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125497" y="3738270"/>
            <a:ext cx="2300942" cy="189154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200" b="0" i="1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caption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859E2AB7-7432-6C48-B2C5-9557AFAC276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048579" y="3738270"/>
            <a:ext cx="2300942" cy="189154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200" b="0" i="1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caption</a:t>
            </a:r>
          </a:p>
        </p:txBody>
      </p:sp>
      <p:sp>
        <p:nvSpPr>
          <p:cNvPr id="41" name="Picture Placeholder 7">
            <a:extLst>
              <a:ext uri="{FF2B5EF4-FFF2-40B4-BE49-F238E27FC236}">
                <a16:creationId xmlns:a16="http://schemas.microsoft.com/office/drawing/2014/main" id="{818DFC6F-BD33-9449-9257-13CC43C8E345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37129" y="4009060"/>
            <a:ext cx="2300941" cy="2301333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42" name="Picture Placeholder 7">
            <a:extLst>
              <a:ext uri="{FF2B5EF4-FFF2-40B4-BE49-F238E27FC236}">
                <a16:creationId xmlns:a16="http://schemas.microsoft.com/office/drawing/2014/main" id="{2B673C7E-91F9-1E4B-B6F2-45EA0067BD9F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125496" y="4009060"/>
            <a:ext cx="2300941" cy="2301333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43" name="Picture Placeholder 7">
            <a:extLst>
              <a:ext uri="{FF2B5EF4-FFF2-40B4-BE49-F238E27FC236}">
                <a16:creationId xmlns:a16="http://schemas.microsoft.com/office/drawing/2014/main" id="{2138FDA7-2271-254E-A4A2-6F5C466C3970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6078558" y="4009060"/>
            <a:ext cx="2300941" cy="2301333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77D8D44-5922-7E44-B25E-9D919F6C1F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2" y="457200"/>
            <a:ext cx="1956238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30193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7843646B-228F-1747-B35D-15503FE6E4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829300" y="0"/>
            <a:ext cx="6359525" cy="6858000"/>
          </a:xfrm>
          <a:solidFill>
            <a:srgbClr val="C3C6CC"/>
          </a:solidFill>
        </p:spPr>
        <p:txBody>
          <a:bodyPr tIns="182880" rIns="182880"/>
          <a:lstStyle>
            <a:lvl1pPr algn="r">
              <a:buNone/>
              <a:defRPr sz="1400"/>
            </a:lvl1pPr>
          </a:lstStyle>
          <a:p>
            <a:r>
              <a:rPr lang="en-US"/>
              <a:t>Insert Picture Here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9E99373-DEC0-664B-B238-DDDC1E3E0610}"/>
              </a:ext>
            </a:extLst>
          </p:cNvPr>
          <p:cNvSpPr/>
          <p:nvPr userDrawn="1"/>
        </p:nvSpPr>
        <p:spPr>
          <a:xfrm>
            <a:off x="0" y="0"/>
            <a:ext cx="6542205" cy="6858000"/>
          </a:xfrm>
          <a:custGeom>
            <a:avLst/>
            <a:gdLst>
              <a:gd name="connsiteX0" fmla="*/ 0 w 6542205"/>
              <a:gd name="connsiteY0" fmla="*/ 0 h 6858000"/>
              <a:gd name="connsiteX1" fmla="*/ 5960714 w 6542205"/>
              <a:gd name="connsiteY1" fmla="*/ 0 h 6858000"/>
              <a:gd name="connsiteX2" fmla="*/ 6542205 w 6542205"/>
              <a:gd name="connsiteY2" fmla="*/ 6858000 h 6858000"/>
              <a:gd name="connsiteX3" fmla="*/ 0 w 6542205"/>
              <a:gd name="connsiteY3" fmla="*/ 6858000 h 6858000"/>
              <a:gd name="connsiteX4" fmla="*/ 0 w 654220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42205" h="6858000">
                <a:moveTo>
                  <a:pt x="0" y="0"/>
                </a:moveTo>
                <a:lnTo>
                  <a:pt x="5960714" y="0"/>
                </a:lnTo>
                <a:lnTo>
                  <a:pt x="654220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68012277-6884-1749-B208-77E9BC24E66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4234" y="7003178"/>
            <a:ext cx="1264591" cy="457200"/>
          </a:xfrm>
        </p:spPr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67CFEF8C-0ABF-1A4F-98C3-F7E1E815753C}"/>
              </a:ext>
            </a:extLst>
          </p:cNvPr>
          <p:cNvSpPr/>
          <p:nvPr userDrawn="1"/>
        </p:nvSpPr>
        <p:spPr>
          <a:xfrm>
            <a:off x="5892489" y="13199"/>
            <a:ext cx="823031" cy="6858000"/>
          </a:xfrm>
          <a:custGeom>
            <a:avLst/>
            <a:gdLst>
              <a:gd name="connsiteX0" fmla="*/ 0 w 823031"/>
              <a:gd name="connsiteY0" fmla="*/ 0 h 6858000"/>
              <a:gd name="connsiteX1" fmla="*/ 241540 w 823031"/>
              <a:gd name="connsiteY1" fmla="*/ 0 h 6858000"/>
              <a:gd name="connsiteX2" fmla="*/ 823031 w 823031"/>
              <a:gd name="connsiteY2" fmla="*/ 6858000 h 6858000"/>
              <a:gd name="connsiteX3" fmla="*/ 581491 w 823031"/>
              <a:gd name="connsiteY3" fmla="*/ 6858000 h 6858000"/>
              <a:gd name="connsiteX4" fmla="*/ 0 w 823031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031" h="6858000">
                <a:moveTo>
                  <a:pt x="0" y="0"/>
                </a:moveTo>
                <a:lnTo>
                  <a:pt x="241540" y="0"/>
                </a:lnTo>
                <a:lnTo>
                  <a:pt x="823031" y="6858000"/>
                </a:lnTo>
                <a:lnTo>
                  <a:pt x="581491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8E929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D0DA89-7405-DC4B-A96C-5094EA91E31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1270" y="4334750"/>
            <a:ext cx="910422" cy="920107"/>
          </a:xfrm>
          <a:noFill/>
        </p:spPr>
        <p:txBody>
          <a:bodyPr/>
          <a:lstStyle>
            <a:lvl1pPr marL="11113" indent="-11113" algn="ctr">
              <a:buNone/>
              <a:tabLst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352F8512-FA95-5A4E-81F6-0039CEA4D4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27666" y="4334751"/>
            <a:ext cx="4112007" cy="920106"/>
          </a:xfrm>
        </p:spPr>
        <p:txBody>
          <a:bodyPr/>
          <a:lstStyle>
            <a:lvl1pPr>
              <a:buNone/>
              <a:defRPr sz="2000" b="0">
                <a:solidFill>
                  <a:schemeClr val="tx1"/>
                </a:solidFill>
              </a:defRPr>
            </a:lvl1pPr>
            <a:lvl2pPr marL="11113" indent="-11113">
              <a:spcBef>
                <a:spcPts val="1200"/>
              </a:spcBef>
              <a:buNone/>
              <a:tabLst/>
              <a:defRPr sz="1600"/>
            </a:lvl2pPr>
            <a:lvl3pPr marL="11113" indent="0">
              <a:buNone/>
              <a:tabLst/>
              <a:defRPr sz="2000"/>
            </a:lvl3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1270" y="1915030"/>
            <a:ext cx="5178403" cy="2199218"/>
          </a:xfrm>
        </p:spPr>
        <p:txBody>
          <a:bodyPr/>
          <a:lstStyle>
            <a:lvl1pPr marL="17463" indent="-17463">
              <a:buNone/>
              <a:tabLst/>
              <a:defRPr sz="2800"/>
            </a:lvl1pPr>
            <a:lvl2pPr marL="11113" indent="-11113">
              <a:spcBef>
                <a:spcPts val="1200"/>
              </a:spcBef>
              <a:buNone/>
              <a:tabLst/>
              <a:defRPr sz="1600"/>
            </a:lvl2pPr>
            <a:lvl3pPr marL="11113" indent="0">
              <a:buNone/>
              <a:tabLst/>
              <a:defRPr sz="2000"/>
            </a:lvl3pPr>
          </a:lstStyle>
          <a:p>
            <a:pPr lvl="0"/>
            <a:r>
              <a:rPr lang="en-US"/>
              <a:t>Subhead</a:t>
            </a:r>
          </a:p>
          <a:p>
            <a:pPr lvl="1"/>
            <a:r>
              <a:rPr lang="en-US"/>
              <a:t>Body copy</a:t>
            </a:r>
          </a:p>
        </p:txBody>
      </p:sp>
    </p:spTree>
    <p:extLst>
      <p:ext uri="{BB962C8B-B14F-4D97-AF65-F5344CB8AC3E}">
        <p14:creationId xmlns:p14="http://schemas.microsoft.com/office/powerpoint/2010/main" val="19779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81EB5A-184F-FB4A-A0C1-4F742B3AE2B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8325DF86-D687-2044-BA26-5BB1808B4A50}"/>
              </a:ext>
            </a:extLst>
          </p:cNvPr>
          <p:cNvSpPr/>
          <p:nvPr userDrawn="1"/>
        </p:nvSpPr>
        <p:spPr>
          <a:xfrm>
            <a:off x="-1" y="0"/>
            <a:ext cx="5297557" cy="6871199"/>
          </a:xfrm>
          <a:custGeom>
            <a:avLst/>
            <a:gdLst>
              <a:gd name="connsiteX0" fmla="*/ 0 w 5224984"/>
              <a:gd name="connsiteY0" fmla="*/ 0 h 6858000"/>
              <a:gd name="connsiteX1" fmla="*/ 4643493 w 5224984"/>
              <a:gd name="connsiteY1" fmla="*/ 0 h 6858000"/>
              <a:gd name="connsiteX2" fmla="*/ 5224984 w 5224984"/>
              <a:gd name="connsiteY2" fmla="*/ 6858000 h 6858000"/>
              <a:gd name="connsiteX3" fmla="*/ 0 w 522498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4984" h="6858000">
                <a:moveTo>
                  <a:pt x="0" y="0"/>
                </a:moveTo>
                <a:lnTo>
                  <a:pt x="4643493" y="0"/>
                </a:lnTo>
                <a:lnTo>
                  <a:pt x="522498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2AB3EE4-F664-404C-BF6C-1C4CED4119FC}"/>
              </a:ext>
            </a:extLst>
          </p:cNvPr>
          <p:cNvSpPr/>
          <p:nvPr userDrawn="1"/>
        </p:nvSpPr>
        <p:spPr>
          <a:xfrm>
            <a:off x="4575269" y="0"/>
            <a:ext cx="823030" cy="6871199"/>
          </a:xfrm>
          <a:custGeom>
            <a:avLst/>
            <a:gdLst>
              <a:gd name="connsiteX0" fmla="*/ 0 w 823031"/>
              <a:gd name="connsiteY0" fmla="*/ 0 h 6858000"/>
              <a:gd name="connsiteX1" fmla="*/ 241540 w 823031"/>
              <a:gd name="connsiteY1" fmla="*/ 0 h 6858000"/>
              <a:gd name="connsiteX2" fmla="*/ 823031 w 823031"/>
              <a:gd name="connsiteY2" fmla="*/ 6858000 h 6858000"/>
              <a:gd name="connsiteX3" fmla="*/ 581491 w 823031"/>
              <a:gd name="connsiteY3" fmla="*/ 6858000 h 6858000"/>
              <a:gd name="connsiteX4" fmla="*/ 0 w 823031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031" h="6858000">
                <a:moveTo>
                  <a:pt x="0" y="0"/>
                </a:moveTo>
                <a:lnTo>
                  <a:pt x="241540" y="0"/>
                </a:lnTo>
                <a:lnTo>
                  <a:pt x="823031" y="6858000"/>
                </a:lnTo>
                <a:lnTo>
                  <a:pt x="581491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535A9425-5653-384A-B3A9-66922432EC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47242" y="1884350"/>
            <a:ext cx="5052032" cy="324460"/>
          </a:xfrm>
        </p:spPr>
        <p:txBody>
          <a:bodyPr/>
          <a:lstStyle>
            <a:lvl1pPr marL="11113" indent="-11113">
              <a:spcBef>
                <a:spcPts val="7000"/>
              </a:spcBef>
              <a:spcAft>
                <a:spcPts val="0"/>
              </a:spcAft>
              <a:buNone/>
              <a:tabLst/>
              <a:defRPr sz="1800">
                <a:solidFill>
                  <a:schemeClr val="tx1"/>
                </a:solidFill>
              </a:defRPr>
            </a:lvl1pPr>
            <a:lvl2pPr marL="11113" indent="0">
              <a:spcBef>
                <a:spcPts val="7000"/>
              </a:spcBef>
              <a:buNone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Body copy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BBAC6DEF-4AA2-0A4E-B30C-DE879C3838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4977" y="1579549"/>
            <a:ext cx="3700292" cy="4050792"/>
          </a:xfrm>
        </p:spPr>
        <p:txBody>
          <a:bodyPr/>
          <a:lstStyle>
            <a:lvl1pPr marL="11113" indent="-11113">
              <a:spcBef>
                <a:spcPts val="2400"/>
              </a:spcBef>
              <a:spcAft>
                <a:spcPts val="6200"/>
              </a:spcAft>
              <a:buNone/>
              <a:tabLst/>
              <a:defRPr sz="4800">
                <a:solidFill>
                  <a:schemeClr val="bg1"/>
                </a:solidFill>
              </a:defRPr>
            </a:lvl1pPr>
            <a:lvl2pPr marL="11113" indent="0">
              <a:spcBef>
                <a:spcPts val="3600"/>
              </a:spcBef>
              <a:buNone/>
              <a:tabLst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8E929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</p:spTree>
    <p:extLst>
      <p:ext uri="{BB962C8B-B14F-4D97-AF65-F5344CB8AC3E}">
        <p14:creationId xmlns:p14="http://schemas.microsoft.com/office/powerpoint/2010/main" val="219877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v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EF845A-C87E-C440-9FFE-60C59E2CECEA}"/>
              </a:ext>
            </a:extLst>
          </p:cNvPr>
          <p:cNvSpPr/>
          <p:nvPr userDrawn="1"/>
        </p:nvSpPr>
        <p:spPr>
          <a:xfrm>
            <a:off x="1" y="0"/>
            <a:ext cx="120820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1CF44BB-96A6-8A4F-8238-E0EBA966266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9567" y="1043491"/>
            <a:ext cx="5434845" cy="5220783"/>
          </a:xfrm>
        </p:spPr>
        <p:txBody>
          <a:bodyPr tIns="1280160" bIns="0"/>
          <a:lstStyle>
            <a:lvl1pPr algn="ctr">
              <a:buNone/>
              <a:defRPr/>
            </a:lvl1pPr>
          </a:lstStyle>
          <a:p>
            <a:r>
              <a:rPr lang="en-US"/>
              <a:t>product photo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1B2EC0-729F-F848-B08A-549D05A351DC}"/>
              </a:ext>
            </a:extLst>
          </p:cNvPr>
          <p:cNvSpPr/>
          <p:nvPr userDrawn="1"/>
        </p:nvSpPr>
        <p:spPr>
          <a:xfrm>
            <a:off x="-1" y="4747824"/>
            <a:ext cx="12188826" cy="2110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E8A51-BA72-6D47-9385-C2878AAC1B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38701" y="1235075"/>
            <a:ext cx="4910547" cy="4760913"/>
          </a:xfrm>
        </p:spPr>
        <p:txBody>
          <a:bodyPr/>
          <a:lstStyle>
            <a:lvl1pPr marL="66675" indent="0">
              <a:spcBef>
                <a:spcPts val="0"/>
              </a:spcBef>
              <a:buNone/>
              <a:tabLst/>
              <a:defRPr/>
            </a:lvl1pPr>
            <a:lvl2pPr marL="14288" indent="0">
              <a:lnSpc>
                <a:spcPct val="80000"/>
              </a:lnSpc>
              <a:spcBef>
                <a:spcPts val="600"/>
              </a:spcBef>
              <a:buNone/>
              <a:tabLst/>
              <a:defRPr sz="6600" b="1">
                <a:solidFill>
                  <a:srgbClr val="0073E6"/>
                </a:solidFill>
              </a:defRPr>
            </a:lvl2pPr>
            <a:lvl3pPr marL="66675" indent="0">
              <a:spcBef>
                <a:spcPts val="1200"/>
              </a:spcBef>
              <a:buNone/>
              <a:tabLst/>
              <a:defRPr sz="1800" b="0">
                <a:solidFill>
                  <a:schemeClr val="tx1"/>
                </a:solidFill>
              </a:defRPr>
            </a:lvl3pPr>
            <a:lvl4pPr>
              <a:buNone/>
              <a:defRPr/>
            </a:lvl4pPr>
          </a:lstStyle>
          <a:p>
            <a:pPr lvl="0"/>
            <a:r>
              <a:rPr lang="en-US"/>
              <a:t>Introducing</a:t>
            </a:r>
          </a:p>
          <a:p>
            <a:pPr lvl="1"/>
            <a:r>
              <a:rPr lang="en-US"/>
              <a:t>Product Name</a:t>
            </a:r>
          </a:p>
          <a:p>
            <a:pPr lvl="2"/>
            <a:r>
              <a:rPr lang="en-US"/>
              <a:t>Description</a:t>
            </a: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4B414BA0-BB91-DC44-A07E-67BE940AF53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2825" y="6340476"/>
            <a:ext cx="6096000" cy="517525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4E24A-8A79-4C45-B715-2C1F35B308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latin typeface="Arial" panose="020B0604020202020204"/>
              <a:ea typeface="+mn-ea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E95D13A-8824-9C7F-5DA7-5D4B702CAB15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8E929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</p:spTree>
    <p:extLst>
      <p:ext uri="{BB962C8B-B14F-4D97-AF65-F5344CB8AC3E}">
        <p14:creationId xmlns:p14="http://schemas.microsoft.com/office/powerpoint/2010/main" val="155295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E12CDFC-957B-8B40-8A0D-506B1CD19F6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97711" y="358814"/>
            <a:ext cx="4641448" cy="6192457"/>
          </a:xfrm>
          <a:noFill/>
        </p:spPr>
        <p:txBody>
          <a:bodyPr tIns="0" bIns="1005840" anchor="ctr" anchorCtr="0"/>
          <a:lstStyle>
            <a:lvl1pPr algn="ctr">
              <a:buNone/>
              <a:defRPr/>
            </a:lvl1pPr>
          </a:lstStyle>
          <a:p>
            <a:r>
              <a:rPr lang="en-US"/>
              <a:t>product photo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0213" y="2011392"/>
            <a:ext cx="2691980" cy="805626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800" b="0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First level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C048612F-7141-E649-A999-540F44E18F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92023" y="2011392"/>
            <a:ext cx="2691980" cy="805626"/>
          </a:xfrm>
        </p:spPr>
        <p:txBody>
          <a:bodyPr/>
          <a:lstStyle>
            <a:lvl1pPr marL="14288" marR="0" indent="-14288" algn="l" defTabSz="914126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0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First level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1C06587D-C31E-0744-87F2-E3A58A5018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40213" y="3577302"/>
            <a:ext cx="2691980" cy="805626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800" b="0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First level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0B717640-7191-4B40-B1D1-86C428194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592023" y="3577302"/>
            <a:ext cx="2691980" cy="805626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800" b="0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First level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A466462E-D5CD-7940-934A-7D4953ADDD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40213" y="5154642"/>
            <a:ext cx="2691980" cy="805626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800" b="0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First level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0AB9A2CF-B9C8-9044-803B-824EBD5B63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92023" y="5154642"/>
            <a:ext cx="2691980" cy="805626"/>
          </a:xfrm>
        </p:spPr>
        <p:txBody>
          <a:bodyPr/>
          <a:lstStyle>
            <a:lvl1pPr marL="14288" indent="-14288">
              <a:spcBef>
                <a:spcPts val="800"/>
              </a:spcBef>
              <a:spcAft>
                <a:spcPts val="200"/>
              </a:spcAft>
              <a:buNone/>
              <a:tabLst/>
              <a:defRPr sz="1800" b="0"/>
            </a:lvl1pPr>
            <a:lvl2pPr marL="14288" indent="0">
              <a:spcBef>
                <a:spcPts val="0"/>
              </a:spcBef>
              <a:spcAft>
                <a:spcPts val="1200"/>
              </a:spcAft>
              <a:buNone/>
              <a:tabLst/>
              <a:defRPr sz="1400"/>
            </a:lvl2pPr>
          </a:lstStyle>
          <a:p>
            <a:pPr lvl="0"/>
            <a:r>
              <a:rPr lang="en-US"/>
              <a:t>First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57200"/>
            <a:ext cx="11225908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61DFC32-7E93-7D44-AD18-2F9E0B7E778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7323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756D2-E344-4990-9DEB-3ECE31982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81" y="457200"/>
            <a:ext cx="11198483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7DFD3-64AA-4158-83EE-3BB5B5CAD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2" y="1691640"/>
            <a:ext cx="11225908" cy="44695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8DA1E6-F92D-4563-8D9B-4B23C69F9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24234" y="6401929"/>
            <a:ext cx="1264591" cy="457200"/>
          </a:xfrm>
          <a:prstGeom prst="rect">
            <a:avLst/>
          </a:prstGeom>
        </p:spPr>
        <p:txBody>
          <a:bodyPr vert="horz" lIns="0" tIns="0" rIns="182880" bIns="182880" rtlCol="0" anchor="b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defTabSz="914126" fontAlgn="auto">
              <a:spcBef>
                <a:spcPts val="0"/>
              </a:spcBef>
              <a:spcAft>
                <a:spcPts val="0"/>
              </a:spcAft>
            </a:pPr>
            <a:fld id="{F19F85D4-6AC3-4CF9-A1A5-831DFC2C241F}" type="slidenum">
              <a:rPr lang="en-US" smtClean="0">
                <a:solidFill>
                  <a:srgbClr val="000000"/>
                </a:solidFill>
                <a:latin typeface="Arial" panose="020B0604020202020204"/>
                <a:ea typeface="+mn-ea"/>
              </a:rPr>
              <a:pPr defTabSz="9141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panose="020B0604020202020204"/>
              <a:ea typeface="+mn-ea"/>
            </a:endParaRP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A03021-70B2-E696-04C7-9643B6ADEB1D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032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8E929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</p:spTree>
    <p:extLst>
      <p:ext uri="{BB962C8B-B14F-4D97-AF65-F5344CB8AC3E}">
        <p14:creationId xmlns:p14="http://schemas.microsoft.com/office/powerpoint/2010/main" val="187494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2" r:id="rId1"/>
    <p:sldLayoutId id="2147484241" r:id="rId2"/>
    <p:sldLayoutId id="2147484243" r:id="rId3"/>
    <p:sldLayoutId id="2147484280" r:id="rId4"/>
    <p:sldLayoutId id="2147484244" r:id="rId5"/>
    <p:sldLayoutId id="2147484185" r:id="rId6"/>
    <p:sldLayoutId id="2147484245" r:id="rId7"/>
    <p:sldLayoutId id="2147484246" r:id="rId8"/>
    <p:sldLayoutId id="2147484247" r:id="rId9"/>
    <p:sldLayoutId id="2147484248" r:id="rId10"/>
    <p:sldLayoutId id="2147484249" r:id="rId11"/>
    <p:sldLayoutId id="2147484276" r:id="rId12"/>
    <p:sldLayoutId id="2147484250" r:id="rId13"/>
    <p:sldLayoutId id="2147484273" r:id="rId14"/>
    <p:sldLayoutId id="2147484184" r:id="rId15"/>
    <p:sldLayoutId id="2147484252" r:id="rId16"/>
    <p:sldLayoutId id="2147484277" r:id="rId17"/>
    <p:sldLayoutId id="2147484253" r:id="rId18"/>
    <p:sldLayoutId id="2147484254" r:id="rId19"/>
    <p:sldLayoutId id="2147484275" r:id="rId20"/>
    <p:sldLayoutId id="2147484255" r:id="rId21"/>
    <p:sldLayoutId id="2147484239" r:id="rId22"/>
    <p:sldLayoutId id="2147484278" r:id="rId23"/>
    <p:sldLayoutId id="2147484279" r:id="rId24"/>
    <p:sldLayoutId id="2147484257" r:id="rId25"/>
    <p:sldLayoutId id="2147484258" r:id="rId26"/>
    <p:sldLayoutId id="2147484259" r:id="rId27"/>
    <p:sldLayoutId id="2147484260" r:id="rId28"/>
    <p:sldLayoutId id="2147484261" r:id="rId29"/>
    <p:sldLayoutId id="2147484262" r:id="rId30"/>
    <p:sldLayoutId id="2147484251" r:id="rId31"/>
    <p:sldLayoutId id="2147484263" r:id="rId32"/>
    <p:sldLayoutId id="2147484265" r:id="rId33"/>
    <p:sldLayoutId id="2147484266" r:id="rId34"/>
    <p:sldLayoutId id="2147484264" r:id="rId35"/>
    <p:sldLayoutId id="2147484268" r:id="rId36"/>
    <p:sldLayoutId id="2147484269" r:id="rId37"/>
    <p:sldLayoutId id="2147484270" r:id="rId38"/>
    <p:sldLayoutId id="2147484271" r:id="rId39"/>
    <p:sldLayoutId id="2147484274" r:id="rId40"/>
    <p:sldLayoutId id="2147484272" r:id="rId41"/>
    <p:sldLayoutId id="2147484256" r:id="rId42"/>
    <p:sldLayoutId id="2147484287" r:id="rId4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126" rtl="0" eaLnBrk="1" latinLnBrk="0" hangingPunct="1">
        <a:lnSpc>
          <a:spcPct val="100000"/>
        </a:lnSpc>
        <a:spcBef>
          <a:spcPct val="0"/>
        </a:spcBef>
        <a:buNone/>
        <a:defRPr sz="27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30188" algn="l" defTabSz="914126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–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631825" indent="-173038" algn="l" defTabSz="914126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98F68DE-4A27-A2D5-C7C4-0DFD1114304F}"/>
              </a:ext>
            </a:extLst>
          </p:cNvPr>
          <p:cNvSpPr/>
          <p:nvPr/>
        </p:nvSpPr>
        <p:spPr>
          <a:xfrm>
            <a:off x="459397" y="2863958"/>
            <a:ext cx="9862614" cy="142959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A1984B-841D-BABA-54E4-F57F6F53CB5A}"/>
              </a:ext>
            </a:extLst>
          </p:cNvPr>
          <p:cNvSpPr/>
          <p:nvPr/>
        </p:nvSpPr>
        <p:spPr>
          <a:xfrm>
            <a:off x="459396" y="4759393"/>
            <a:ext cx="9862613" cy="1668434"/>
          </a:xfrm>
          <a:prstGeom prst="rect">
            <a:avLst/>
          </a:prstGeom>
          <a:solidFill>
            <a:schemeClr val="bg1">
              <a:lumMod val="85000"/>
              <a:alpha val="48803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DB6092-5B1F-082A-9F9F-08046F2F1029}"/>
              </a:ext>
            </a:extLst>
          </p:cNvPr>
          <p:cNvSpPr/>
          <p:nvPr/>
        </p:nvSpPr>
        <p:spPr>
          <a:xfrm>
            <a:off x="459397" y="4424403"/>
            <a:ext cx="9862614" cy="3397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9D9CBEBF-4E98-B0D6-4677-6DA7E0BE0134}"/>
              </a:ext>
            </a:extLst>
          </p:cNvPr>
          <p:cNvSpPr/>
          <p:nvPr/>
        </p:nvSpPr>
        <p:spPr>
          <a:xfrm flipH="1">
            <a:off x="8278583" y="120294"/>
            <a:ext cx="3910242" cy="6768187"/>
          </a:xfrm>
          <a:custGeom>
            <a:avLst/>
            <a:gdLst>
              <a:gd name="connsiteX0" fmla="*/ 0 w 3910242"/>
              <a:gd name="connsiteY0" fmla="*/ 0 h 6768187"/>
              <a:gd name="connsiteX1" fmla="*/ 0 w 3910242"/>
              <a:gd name="connsiteY1" fmla="*/ 6751672 h 6768187"/>
              <a:gd name="connsiteX2" fmla="*/ 3910242 w 3910242"/>
              <a:gd name="connsiteY2" fmla="*/ 6768187 h 676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10242" h="6768187">
                <a:moveTo>
                  <a:pt x="0" y="0"/>
                </a:moveTo>
                <a:lnTo>
                  <a:pt x="0" y="6751672"/>
                </a:lnTo>
                <a:lnTo>
                  <a:pt x="3910242" y="6768187"/>
                </a:lnTo>
                <a:close/>
              </a:path>
            </a:pathLst>
          </a:cu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A person and person wearing scrubs and a headset&#10;&#10;Description automatically generated">
            <a:extLst>
              <a:ext uri="{FF2B5EF4-FFF2-40B4-BE49-F238E27FC236}">
                <a16:creationId xmlns:a16="http://schemas.microsoft.com/office/drawing/2014/main" id="{0D811C6A-847D-6043-4DAD-768DCC34348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4370" y="4851305"/>
            <a:ext cx="3353005" cy="203647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C57C502-32EA-6F51-8C25-6243E4E735CF}"/>
              </a:ext>
            </a:extLst>
          </p:cNvPr>
          <p:cNvSpPr/>
          <p:nvPr/>
        </p:nvSpPr>
        <p:spPr>
          <a:xfrm>
            <a:off x="459397" y="1637904"/>
            <a:ext cx="9862614" cy="760211"/>
          </a:xfrm>
          <a:prstGeom prst="rect">
            <a:avLst/>
          </a:prstGeom>
          <a:solidFill>
            <a:srgbClr val="0073E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3BD3F4-73F5-B17D-763D-77688AD5439D}"/>
              </a:ext>
            </a:extLst>
          </p:cNvPr>
          <p:cNvSpPr/>
          <p:nvPr/>
        </p:nvSpPr>
        <p:spPr>
          <a:xfrm>
            <a:off x="459397" y="1324206"/>
            <a:ext cx="9862614" cy="339785"/>
          </a:xfrm>
          <a:prstGeom prst="rect">
            <a:avLst/>
          </a:prstGeom>
          <a:solidFill>
            <a:srgbClr val="0073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2">
            <a:extLst>
              <a:ext uri="{FF2B5EF4-FFF2-40B4-BE49-F238E27FC236}">
                <a16:creationId xmlns:a16="http://schemas.microsoft.com/office/drawing/2014/main" id="{1EB260DC-7D1C-1F37-660D-C8CBF01A9572}"/>
              </a:ext>
            </a:extLst>
          </p:cNvPr>
          <p:cNvSpPr txBox="1">
            <a:spLocks/>
          </p:cNvSpPr>
          <p:nvPr/>
        </p:nvSpPr>
        <p:spPr>
          <a:xfrm>
            <a:off x="682233" y="1377949"/>
            <a:ext cx="3017641" cy="2301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3953" fontAlgn="auto">
              <a:spcBef>
                <a:spcPts val="0"/>
              </a:spcBef>
              <a:spcAft>
                <a:spcPts val="0"/>
              </a:spcAft>
              <a:buClr>
                <a:srgbClr val="00A7FF"/>
              </a:buClr>
              <a:buNone/>
              <a:defRPr/>
            </a:pPr>
            <a:r>
              <a:rPr lang="en-US" sz="1600" b="1">
                <a:solidFill>
                  <a:schemeClr val="bg1"/>
                </a:solidFill>
                <a:latin typeface="Arial" panose="020B0604020202020204"/>
              </a:rPr>
              <a:t>Elevator Pitch: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AFBE46F7-78E9-DA06-A2B7-9EE85A0DEB75}"/>
              </a:ext>
            </a:extLst>
          </p:cNvPr>
          <p:cNvSpPr txBox="1">
            <a:spLocks/>
          </p:cNvSpPr>
          <p:nvPr/>
        </p:nvSpPr>
        <p:spPr>
          <a:xfrm>
            <a:off x="682231" y="1747195"/>
            <a:ext cx="9479533" cy="5467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endParaRPr lang="en-US" sz="11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1F1450-8155-F45E-1E6D-E7A7CB3498CF}"/>
              </a:ext>
            </a:extLst>
          </p:cNvPr>
          <p:cNvSpPr/>
          <p:nvPr/>
        </p:nvSpPr>
        <p:spPr>
          <a:xfrm>
            <a:off x="459397" y="2524173"/>
            <a:ext cx="9862614" cy="339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C562664F-4AA4-55E9-AFC1-8DA62B159D7D}"/>
              </a:ext>
            </a:extLst>
          </p:cNvPr>
          <p:cNvSpPr txBox="1">
            <a:spLocks/>
          </p:cNvSpPr>
          <p:nvPr/>
        </p:nvSpPr>
        <p:spPr>
          <a:xfrm>
            <a:off x="682233" y="2568441"/>
            <a:ext cx="3017641" cy="2301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3953" fontAlgn="auto">
              <a:spcBef>
                <a:spcPts val="0"/>
              </a:spcBef>
              <a:spcAft>
                <a:spcPts val="0"/>
              </a:spcAft>
              <a:buClr>
                <a:srgbClr val="00A7FF"/>
              </a:buClr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/>
              </a:rPr>
              <a:t>Expected Outcomes: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487E01EC-4513-0058-5C34-46925DE058D8}"/>
              </a:ext>
            </a:extLst>
          </p:cNvPr>
          <p:cNvSpPr txBox="1">
            <a:spLocks/>
          </p:cNvSpPr>
          <p:nvPr/>
        </p:nvSpPr>
        <p:spPr>
          <a:xfrm>
            <a:off x="682233" y="2927424"/>
            <a:ext cx="7455555" cy="29368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3953" fontAlgn="auto">
              <a:spcBef>
                <a:spcPts val="1000"/>
              </a:spcBef>
              <a:spcAft>
                <a:spcPts val="0"/>
              </a:spcAft>
              <a:buClr>
                <a:srgbClr val="00A7FF"/>
              </a:buClr>
              <a:buNone/>
              <a:defRPr/>
            </a:pPr>
            <a:r>
              <a:rPr lang="en-US" sz="1100" dirty="0">
                <a:solidFill>
                  <a:srgbClr val="000000"/>
                </a:solidFill>
                <a:latin typeface="Arial" panose="020B0604020202020204"/>
              </a:rPr>
              <a:t>Clinicians can strengthen patient interactions, elevate care and ease the burden on their workforce. </a:t>
            </a:r>
          </a:p>
        </p:txBody>
      </p:sp>
      <p:sp>
        <p:nvSpPr>
          <p:cNvPr id="19" name="Title 24">
            <a:extLst>
              <a:ext uri="{FF2B5EF4-FFF2-40B4-BE49-F238E27FC236}">
                <a16:creationId xmlns:a16="http://schemas.microsoft.com/office/drawing/2014/main" id="{48C8D415-FE66-12C9-E9A8-1DF8B10CC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756" y="430173"/>
            <a:ext cx="7702032" cy="95961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Clinical Mobility as a Solution </a:t>
            </a:r>
            <a:br>
              <a:rPr lang="en-US" sz="2800" b="1"/>
            </a:br>
            <a:r>
              <a:rPr lang="en-US" sz="1800"/>
              <a:t>(Unified Enterprise Communications for Clinical Decision Support)</a:t>
            </a:r>
            <a:endParaRPr lang="en-US" sz="1800" b="1"/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BE10F223-657F-4BCA-A387-AB23B754BC63}"/>
              </a:ext>
            </a:extLst>
          </p:cNvPr>
          <p:cNvSpPr txBox="1">
            <a:spLocks/>
          </p:cNvSpPr>
          <p:nvPr/>
        </p:nvSpPr>
        <p:spPr>
          <a:xfrm>
            <a:off x="457079" y="786999"/>
            <a:ext cx="3589668" cy="795321"/>
          </a:xfrm>
          <a:prstGeom prst="rect">
            <a:avLst/>
          </a:prstGeom>
          <a:ln>
            <a:noFill/>
          </a:ln>
        </p:spPr>
        <p:txBody>
          <a:bodyPr vert="horz" lIns="49078" tIns="49078" rIns="49078" bIns="49078" rtlCol="0" anchor="t" anchorCtr="0">
            <a:noAutofit/>
          </a:bodyPr>
          <a:lstStyle>
            <a:lvl1pPr algn="l" defTabSz="134090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105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3953" fontAlgn="auto">
              <a:spcAft>
                <a:spcPts val="0"/>
              </a:spcAft>
              <a:defRPr/>
            </a:pPr>
            <a:endParaRPr lang="en-US" sz="1400">
              <a:solidFill>
                <a:srgbClr val="00B0F0"/>
              </a:solidFill>
              <a:latin typeface="Arial" panose="020B0604020202020204"/>
              <a:sym typeface="Wingdings" panose="05000000000000000000" pitchFamily="2" charset="2"/>
            </a:endParaRPr>
          </a:p>
        </p:txBody>
      </p:sp>
      <p:sp>
        <p:nvSpPr>
          <p:cNvPr id="21" name="Text Placeholder 22">
            <a:extLst>
              <a:ext uri="{FF2B5EF4-FFF2-40B4-BE49-F238E27FC236}">
                <a16:creationId xmlns:a16="http://schemas.microsoft.com/office/drawing/2014/main" id="{201311EE-E96A-8CDB-E86C-63F4473560DA}"/>
              </a:ext>
            </a:extLst>
          </p:cNvPr>
          <p:cNvSpPr txBox="1">
            <a:spLocks/>
          </p:cNvSpPr>
          <p:nvPr/>
        </p:nvSpPr>
        <p:spPr>
          <a:xfrm>
            <a:off x="682233" y="4462825"/>
            <a:ext cx="3017641" cy="2301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3953" fontAlgn="auto">
              <a:spcBef>
                <a:spcPts val="0"/>
              </a:spcBef>
              <a:spcAft>
                <a:spcPts val="0"/>
              </a:spcAft>
              <a:buClr>
                <a:srgbClr val="00A7FF"/>
              </a:buClr>
              <a:buNone/>
              <a:defRPr/>
            </a:pPr>
            <a:r>
              <a:rPr lang="en-US" sz="1600" b="1">
                <a:solidFill>
                  <a:schemeClr val="bg1"/>
                </a:solidFill>
                <a:latin typeface="Arial" panose="020B0604020202020204"/>
              </a:rPr>
              <a:t>Customer Pain Points:  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BAE4D049-F050-1264-0DFF-2891B73E67AE}"/>
              </a:ext>
            </a:extLst>
          </p:cNvPr>
          <p:cNvSpPr txBox="1">
            <a:spLocks/>
          </p:cNvSpPr>
          <p:nvPr/>
        </p:nvSpPr>
        <p:spPr>
          <a:xfrm>
            <a:off x="682233" y="4857635"/>
            <a:ext cx="6967578" cy="4020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3953" fontAlgn="auto">
              <a:spcBef>
                <a:spcPts val="0"/>
              </a:spcBef>
              <a:spcAft>
                <a:spcPts val="0"/>
              </a:spcAft>
              <a:buClr>
                <a:srgbClr val="00A7FF"/>
              </a:buClr>
              <a:buNone/>
              <a:defRPr/>
            </a:pPr>
            <a:r>
              <a:rPr lang="en-US" sz="1100">
                <a:solidFill>
                  <a:srgbClr val="000000"/>
                </a:solidFill>
                <a:latin typeface="Arial" panose="020B0604020202020204"/>
              </a:rPr>
              <a:t>Clinicians struggle to unify and connect their mobile workforce in real time (often comprising 1,000+ employees and over 40 unique role types), compromising patient care and increasing frustrations.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9C723DE1-E6FB-7509-03AC-79BC9B1F9A45}"/>
              </a:ext>
            </a:extLst>
          </p:cNvPr>
          <p:cNvSpPr txBox="1">
            <a:spLocks/>
          </p:cNvSpPr>
          <p:nvPr/>
        </p:nvSpPr>
        <p:spPr>
          <a:xfrm>
            <a:off x="682233" y="5272434"/>
            <a:ext cx="3461400" cy="116706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913953" fontAlgn="auto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Difficulty identifying, locating and communicating with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on-the-go care teams </a:t>
            </a:r>
          </a:p>
          <a:p>
            <a:pPr marL="171450" indent="-171450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Delays and gaps in information sharing, resulting in stalled patient care</a:t>
            </a:r>
          </a:p>
          <a:p>
            <a:pPr marL="171450" indent="-171450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Ad-hoc communication methods create frustration and can lead to misinformation, confusion and alarm fatigue 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FDECE9E2-C3F2-9E6B-D738-61532D522E73}"/>
              </a:ext>
            </a:extLst>
          </p:cNvPr>
          <p:cNvSpPr txBox="1">
            <a:spLocks/>
          </p:cNvSpPr>
          <p:nvPr/>
        </p:nvSpPr>
        <p:spPr>
          <a:xfrm>
            <a:off x="4473146" y="5272434"/>
            <a:ext cx="2918253" cy="11420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Wasted steps and delayed care due to manual searches for colleagues, help and information</a:t>
            </a:r>
          </a:p>
          <a:p>
            <a:pPr marL="171450" indent="-171450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Heavy administrative workloads and human dependent workflow tasks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88E0C4A5-94AD-E3AC-5771-87BD07EA0239}"/>
              </a:ext>
            </a:extLst>
          </p:cNvPr>
          <p:cNvSpPr txBox="1">
            <a:spLocks/>
          </p:cNvSpPr>
          <p:nvPr/>
        </p:nvSpPr>
        <p:spPr>
          <a:xfrm>
            <a:off x="655947" y="3135105"/>
            <a:ext cx="4360896" cy="12326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-114300">
              <a:spcBef>
                <a:spcPts val="0"/>
              </a:spcBef>
              <a:spcAft>
                <a:spcPts val="400"/>
              </a:spcAft>
              <a:buClr>
                <a:srgbClr val="0372E5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Instantly and securely connect, talk, text and share images with the right colleague at the right time</a:t>
            </a:r>
          </a:p>
          <a:p>
            <a:pPr marL="114300" indent="-114300">
              <a:spcBef>
                <a:spcPts val="0"/>
              </a:spcBef>
              <a:spcAft>
                <a:spcPts val="400"/>
              </a:spcAft>
              <a:buClr>
                <a:srgbClr val="0372E5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Cut patient wait time in half with by speeding up processes and communication</a:t>
            </a:r>
          </a:p>
          <a:p>
            <a:pPr marL="114300" indent="-114300">
              <a:spcBef>
                <a:spcPts val="0"/>
              </a:spcBef>
              <a:spcAft>
                <a:spcPts val="400"/>
              </a:spcAft>
              <a:buClr>
                <a:srgbClr val="0372E5"/>
              </a:buClr>
            </a:pPr>
            <a:r>
              <a:rPr lang="en-US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Cut response time to medical tests in half by enabling viewing of the clinical result in real-time on the mobile device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A65FD8AC-E1C9-912F-D2A4-DD9037453283}"/>
              </a:ext>
            </a:extLst>
          </p:cNvPr>
          <p:cNvSpPr txBox="1">
            <a:spLocks/>
          </p:cNvSpPr>
          <p:nvPr/>
        </p:nvSpPr>
        <p:spPr>
          <a:xfrm>
            <a:off x="5272216" y="3145232"/>
            <a:ext cx="4477613" cy="9715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272E7"/>
              </a:buClr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-114300">
              <a:spcBef>
                <a:spcPts val="0"/>
              </a:spcBef>
              <a:spcAft>
                <a:spcPts val="400"/>
              </a:spcAft>
            </a:pPr>
            <a:r>
              <a:rPr lang="en-US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Increase barcode medication administration (BCMA) compliance rates</a:t>
            </a:r>
          </a:p>
          <a:p>
            <a:pPr marL="114300" indent="-114300">
              <a:spcBef>
                <a:spcPts val="0"/>
              </a:spcBef>
              <a:spcAft>
                <a:spcPts val="400"/>
              </a:spcAft>
            </a:pPr>
            <a:r>
              <a:rPr lang="en-US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Automatically notify assigned nurse with call notifications on their mobile device </a:t>
            </a:r>
          </a:p>
          <a:p>
            <a:pPr marL="114300" indent="-114300">
              <a:spcBef>
                <a:spcPts val="0"/>
              </a:spcBef>
              <a:spcAft>
                <a:spcPts val="400"/>
              </a:spcAft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treamline patient care delivery workflows resulting in increased clinician/patient bedside time</a:t>
            </a:r>
          </a:p>
        </p:txBody>
      </p:sp>
      <p:sp>
        <p:nvSpPr>
          <p:cNvPr id="22" name="Text Placeholder 22">
            <a:extLst>
              <a:ext uri="{FF2B5EF4-FFF2-40B4-BE49-F238E27FC236}">
                <a16:creationId xmlns:a16="http://schemas.microsoft.com/office/drawing/2014/main" id="{F0DC7028-CED6-270D-37D6-6F278D463780}"/>
              </a:ext>
            </a:extLst>
          </p:cNvPr>
          <p:cNvSpPr txBox="1">
            <a:spLocks/>
          </p:cNvSpPr>
          <p:nvPr/>
        </p:nvSpPr>
        <p:spPr>
          <a:xfrm>
            <a:off x="10646668" y="1981086"/>
            <a:ext cx="1360449" cy="3657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399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230188" algn="l" defTabSz="914126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73038" algn="l" defTabSz="914126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Industry: </a:t>
            </a:r>
            <a:b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Healthcare</a:t>
            </a:r>
          </a:p>
        </p:txBody>
      </p:sp>
      <p:sp>
        <p:nvSpPr>
          <p:cNvPr id="23" name="Title 2">
            <a:extLst>
              <a:ext uri="{FF2B5EF4-FFF2-40B4-BE49-F238E27FC236}">
                <a16:creationId xmlns:a16="http://schemas.microsoft.com/office/drawing/2014/main" id="{BFA0B9DB-DC22-D32B-F0B2-FA6BAFD19136}"/>
              </a:ext>
            </a:extLst>
          </p:cNvPr>
          <p:cNvSpPr txBox="1">
            <a:spLocks/>
          </p:cNvSpPr>
          <p:nvPr/>
        </p:nvSpPr>
        <p:spPr>
          <a:xfrm>
            <a:off x="8871542" y="2438455"/>
            <a:ext cx="3135575" cy="546715"/>
          </a:xfrm>
          <a:prstGeom prst="rect">
            <a:avLst/>
          </a:prstGeom>
          <a:ln>
            <a:noFill/>
          </a:ln>
        </p:spPr>
        <p:txBody>
          <a:bodyPr vert="horz" lIns="49078" tIns="49078" rIns="49078" bIns="49078" rtlCol="0" anchor="t" anchorCtr="0">
            <a:noAutofit/>
          </a:bodyPr>
          <a:lstStyle>
            <a:lvl1pPr algn="l" defTabSz="134090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105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13" algn="r" defTabSz="913953" fontAlgn="auto">
              <a:spcAft>
                <a:spcPts val="0"/>
              </a:spcAft>
              <a:defRPr/>
            </a:pPr>
            <a:r>
              <a:rPr lang="en-US" sz="1400" b="1">
                <a:solidFill>
                  <a:schemeClr val="bg1"/>
                </a:solidFill>
                <a:latin typeface="Arial" panose="020B0604020202020204"/>
              </a:rPr>
              <a:t>Persona:</a:t>
            </a:r>
          </a:p>
          <a:p>
            <a:pPr marL="11113" algn="r" defTabSz="913953" fontAlgn="auto">
              <a:spcAft>
                <a:spcPts val="0"/>
              </a:spcAft>
              <a:defRPr/>
            </a:pPr>
            <a: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Chief Nursing Officer</a:t>
            </a:r>
          </a:p>
          <a:p>
            <a:pPr marL="11113" algn="r" defTabSz="913953" fontAlgn="auto">
              <a:spcAft>
                <a:spcPts val="0"/>
              </a:spcAft>
              <a:defRPr/>
            </a:pPr>
            <a:endParaRPr lang="en-US" sz="16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itle 2">
            <a:extLst>
              <a:ext uri="{FF2B5EF4-FFF2-40B4-BE49-F238E27FC236}">
                <a16:creationId xmlns:a16="http://schemas.microsoft.com/office/drawing/2014/main" id="{8DE9D7D9-60B5-3123-B93F-B86167EE4DAE}"/>
              </a:ext>
            </a:extLst>
          </p:cNvPr>
          <p:cNvSpPr txBox="1">
            <a:spLocks/>
          </p:cNvSpPr>
          <p:nvPr/>
        </p:nvSpPr>
        <p:spPr>
          <a:xfrm>
            <a:off x="9379148" y="2942212"/>
            <a:ext cx="2627969" cy="1322082"/>
          </a:xfrm>
          <a:prstGeom prst="rect">
            <a:avLst/>
          </a:prstGeom>
          <a:ln>
            <a:noFill/>
          </a:ln>
        </p:spPr>
        <p:txBody>
          <a:bodyPr vert="horz" lIns="49078" tIns="49078" rIns="49078" bIns="49078" rtlCol="0" anchor="t" anchorCtr="0">
            <a:noAutofit/>
          </a:bodyPr>
          <a:lstStyle>
            <a:lvl1pPr algn="l" defTabSz="134090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105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913953" fontAlgn="auto">
              <a:spcAft>
                <a:spcPts val="0"/>
              </a:spcAft>
              <a:defRPr/>
            </a:pPr>
            <a:r>
              <a:rPr lang="en-US" sz="1400" b="1">
                <a:solidFill>
                  <a:schemeClr val="bg1"/>
                </a:solidFill>
                <a:latin typeface="Arial" panose="020B0604020202020204"/>
              </a:rPr>
              <a:t>Products:</a:t>
            </a:r>
          </a:p>
          <a:p>
            <a:pPr algn="r" defTabSz="913953" fontAlgn="auto">
              <a:spcAft>
                <a:spcPts val="0"/>
              </a:spcAft>
              <a:defRPr/>
            </a:pPr>
            <a: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Mobile Computers, </a:t>
            </a:r>
            <a:b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</a:br>
            <a: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Mobility DNA, </a:t>
            </a:r>
            <a:b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</a:br>
            <a:r>
              <a:rPr lang="en-US" sz="900" err="1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Workcloud</a:t>
            </a:r>
            <a: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 Communications </a:t>
            </a:r>
            <a:b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</a:br>
            <a: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Profile Manager, </a:t>
            </a:r>
            <a:b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</a:br>
            <a:r>
              <a:rPr lang="en-US" sz="900" err="1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Workcloud</a:t>
            </a:r>
            <a: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 Communications</a:t>
            </a:r>
            <a:b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</a:br>
            <a:r>
              <a:rPr lang="en-US" sz="900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Voice and PPT</a:t>
            </a:r>
          </a:p>
          <a:p>
            <a:pPr algn="r" defTabSz="913953" fontAlgn="auto">
              <a:spcAft>
                <a:spcPts val="0"/>
              </a:spcAft>
              <a:defRPr/>
            </a:pPr>
            <a:endParaRPr lang="en-US" sz="16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Title 2">
            <a:extLst>
              <a:ext uri="{FF2B5EF4-FFF2-40B4-BE49-F238E27FC236}">
                <a16:creationId xmlns:a16="http://schemas.microsoft.com/office/drawing/2014/main" id="{82815E98-8A88-E2CA-9B62-EE2EB90CE44B}"/>
              </a:ext>
            </a:extLst>
          </p:cNvPr>
          <p:cNvSpPr txBox="1">
            <a:spLocks/>
          </p:cNvSpPr>
          <p:nvPr/>
        </p:nvSpPr>
        <p:spPr>
          <a:xfrm>
            <a:off x="10542627" y="5936722"/>
            <a:ext cx="1464490" cy="891773"/>
          </a:xfrm>
          <a:prstGeom prst="rect">
            <a:avLst/>
          </a:prstGeom>
          <a:ln>
            <a:noFill/>
          </a:ln>
        </p:spPr>
        <p:txBody>
          <a:bodyPr vert="horz" lIns="49078" tIns="49078" rIns="49078" bIns="49078" rtlCol="0" anchor="t" anchorCtr="0">
            <a:noAutofit/>
          </a:bodyPr>
          <a:lstStyle>
            <a:lvl1pPr algn="l" defTabSz="134090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105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913953" fontAlgn="auto">
              <a:spcAft>
                <a:spcPts val="0"/>
              </a:spcAft>
              <a:defRPr/>
            </a:pPr>
            <a:r>
              <a:rPr lang="en-US" sz="1400" b="1">
                <a:solidFill>
                  <a:schemeClr val="bg1"/>
                </a:solidFill>
                <a:latin typeface="Arial" panose="020B0604020202020204"/>
              </a:rPr>
              <a:t>Customer Success Story:</a:t>
            </a:r>
          </a:p>
          <a:p>
            <a:pPr algn="r" defTabSz="913953" fontAlgn="auto">
              <a:spcAft>
                <a:spcPts val="0"/>
              </a:spcAft>
              <a:defRPr/>
            </a:pPr>
            <a:r>
              <a:rPr lang="en-US" sz="900" u="sng">
                <a:solidFill>
                  <a:schemeClr val="bg1"/>
                </a:solidFill>
                <a:latin typeface="Arial" panose="020B0604020202020204"/>
                <a:sym typeface="Wingdings" panose="05000000000000000000" pitchFamily="2" charset="2"/>
              </a:rPr>
              <a:t>Banner Health</a:t>
            </a:r>
          </a:p>
          <a:p>
            <a:pPr algn="r" defTabSz="913953" fontAlgn="auto">
              <a:spcAft>
                <a:spcPts val="0"/>
              </a:spcAft>
              <a:defRPr/>
            </a:pPr>
            <a:endParaRPr lang="en-US" sz="16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C6BA6A35-FCC9-6BF3-58D3-5CB6334449ED}"/>
              </a:ext>
            </a:extLst>
          </p:cNvPr>
          <p:cNvSpPr txBox="1">
            <a:spLocks/>
          </p:cNvSpPr>
          <p:nvPr/>
        </p:nvSpPr>
        <p:spPr>
          <a:xfrm>
            <a:off x="9512709" y="4142179"/>
            <a:ext cx="2494407" cy="1714800"/>
          </a:xfrm>
          <a:prstGeom prst="rect">
            <a:avLst/>
          </a:prstGeom>
          <a:ln>
            <a:noFill/>
          </a:ln>
        </p:spPr>
        <p:txBody>
          <a:bodyPr vert="horz" lIns="49078" tIns="49078" rIns="49078" bIns="49078" rtlCol="0" anchor="t" anchorCtr="0">
            <a:noAutofit/>
          </a:bodyPr>
          <a:lstStyle>
            <a:lvl1pPr algn="l" defTabSz="134090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105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913953" fontAlgn="auto"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Network </a:t>
            </a:r>
            <a:b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Partners:</a:t>
            </a:r>
          </a:p>
          <a:p>
            <a:pPr algn="r" rtl="0"/>
            <a:r>
              <a:rPr lang="en-US" sz="900" dirty="0">
                <a:solidFill>
                  <a:schemeClr val="bg1"/>
                </a:solidFill>
              </a:rPr>
              <a:t>Electronic Health Record (EHR) companies,</a:t>
            </a:r>
          </a:p>
          <a:p>
            <a:pPr algn="r" rtl="0"/>
            <a:r>
              <a:rPr lang="en-US" sz="900" dirty="0">
                <a:solidFill>
                  <a:schemeClr val="bg1"/>
                </a:solidFill>
              </a:rPr>
              <a:t>Patient Monitoring and Medical 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Device Companies,</a:t>
            </a:r>
          </a:p>
          <a:p>
            <a:pPr algn="r" rtl="0"/>
            <a:r>
              <a:rPr lang="en-US" sz="900" dirty="0">
                <a:solidFill>
                  <a:schemeClr val="bg1"/>
                </a:solidFill>
              </a:rPr>
              <a:t> Clinical Communication and 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Collaboration Software Vendors,</a:t>
            </a:r>
          </a:p>
          <a:p>
            <a:pPr algn="r" rtl="0"/>
            <a:r>
              <a:rPr lang="en-US" sz="900" dirty="0">
                <a:solidFill>
                  <a:schemeClr val="bg1"/>
                </a:solidFill>
              </a:rPr>
              <a:t>Workflow and RTLS Orchestration 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Software Vendors,</a:t>
            </a:r>
          </a:p>
          <a:p>
            <a:pPr algn="r" rtl="0"/>
            <a:r>
              <a:rPr lang="en-US" sz="900" dirty="0">
                <a:solidFill>
                  <a:schemeClr val="bg1"/>
                </a:solidFill>
              </a:rPr>
              <a:t>Single Sign-on Authentication Vendors,</a:t>
            </a:r>
          </a:p>
          <a:p>
            <a:pPr algn="r" rtl="0"/>
            <a:r>
              <a:rPr lang="en-US" sz="900" dirty="0">
                <a:solidFill>
                  <a:schemeClr val="bg1"/>
                </a:solidFill>
              </a:rPr>
              <a:t>Healthcare Specialist Partners</a:t>
            </a:r>
          </a:p>
        </p:txBody>
      </p:sp>
      <p:sp>
        <p:nvSpPr>
          <p:cNvPr id="2" name="Text Placeholder 22">
            <a:extLst>
              <a:ext uri="{FF2B5EF4-FFF2-40B4-BE49-F238E27FC236}">
                <a16:creationId xmlns:a16="http://schemas.microsoft.com/office/drawing/2014/main" id="{AFBE46F7-78E9-DA06-A2B7-9EE85A0DEB75}"/>
              </a:ext>
            </a:extLst>
          </p:cNvPr>
          <p:cNvSpPr txBox="1">
            <a:spLocks/>
          </p:cNvSpPr>
          <p:nvPr/>
        </p:nvSpPr>
        <p:spPr>
          <a:xfrm>
            <a:off x="723543" y="1721847"/>
            <a:ext cx="9479533" cy="5467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100" dirty="0"/>
              <a:t>With 75% of hospital workers working on the go, instant, integrated and secure communication is critical, and data is needed at the clinician’s fingertips. Connect instantly for enhanced clinical effectiveness - talk, text, access data and share images securely within the Electronic Health Record. Streamline workflows and consolidate tools on a single, purpose-built mobile device so your teams can spend more time with patients and less time hunting for colleagues and information.  </a:t>
            </a:r>
          </a:p>
          <a:p>
            <a:pPr marL="0" indent="0" algn="l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81081197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CONTAIN_GUIDS" val="TRUE"/>
</p:tagLst>
</file>

<file path=ppt/theme/theme1.xml><?xml version="1.0" encoding="utf-8"?>
<a:theme xmlns:a="http://schemas.openxmlformats.org/drawingml/2006/main" name="Content Basic 1 column">
  <a:themeElements>
    <a:clrScheme name="Zebra colors">
      <a:dk1>
        <a:srgbClr val="000000"/>
      </a:dk1>
      <a:lt1>
        <a:srgbClr val="FFFFFF"/>
      </a:lt1>
      <a:dk2>
        <a:srgbClr val="000000"/>
      </a:dk2>
      <a:lt2>
        <a:srgbClr val="0079BA"/>
      </a:lt2>
      <a:accent1>
        <a:srgbClr val="00A7FF"/>
      </a:accent1>
      <a:accent2>
        <a:srgbClr val="78D64B"/>
      </a:accent2>
      <a:accent3>
        <a:srgbClr val="F6BE00"/>
      </a:accent3>
      <a:accent4>
        <a:srgbClr val="1E22AA"/>
      </a:accent4>
      <a:accent5>
        <a:srgbClr val="999999"/>
      </a:accent5>
      <a:accent6>
        <a:srgbClr val="CCCCCC"/>
      </a:accent6>
      <a:hlink>
        <a:srgbClr val="00A7FF"/>
      </a:hlink>
      <a:folHlink>
        <a:srgbClr val="00A7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no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zebra-Presentation-template-RAB2B" id="{9302841C-D001-3B4B-BE0D-136A17B10180}" vid="{B0DC98CC-0F4C-2C42-8C3A-F6D95E20D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D9BC012AE3794E9BE0E92986FBBE5B" ma:contentTypeVersion="16" ma:contentTypeDescription="Create a new document." ma:contentTypeScope="" ma:versionID="d968dcc2f68ba6afb7037d2f28f13234">
  <xsd:schema xmlns:xsd="http://www.w3.org/2001/XMLSchema" xmlns:xs="http://www.w3.org/2001/XMLSchema" xmlns:p="http://schemas.microsoft.com/office/2006/metadata/properties" xmlns:ns2="f9d3ff60-8cda-4206-95a3-155906e1328f" xmlns:ns3="a495fe4f-afb7-47ef-a0fd-6506664185dd" targetNamespace="http://schemas.microsoft.com/office/2006/metadata/properties" ma:root="true" ma:fieldsID="62e9b3c0ec7d49fac11c96344ca0af6b" ns2:_="" ns3:_="">
    <xsd:import namespace="f9d3ff60-8cda-4206-95a3-155906e1328f"/>
    <xsd:import namespace="a495fe4f-afb7-47ef-a0fd-6506664185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3ff60-8cda-4206-95a3-155906e132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d1b9f02-2e42-4fff-9a04-4fa9bed0f1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5fe4f-afb7-47ef-a0fd-6506664185d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4a79f3b-3f0e-4e72-9f97-1548a01bf9a3}" ma:internalName="TaxCatchAll" ma:showField="CatchAllData" ma:web="a495fe4f-afb7-47ef-a0fd-6506664185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495fe4f-afb7-47ef-a0fd-6506664185dd">
      <UserInfo>
        <DisplayName/>
        <AccountId xsi:nil="true"/>
        <AccountType/>
      </UserInfo>
    </SharedWithUsers>
    <lcf76f155ced4ddcb4097134ff3c332f xmlns="f9d3ff60-8cda-4206-95a3-155906e1328f">
      <Terms xmlns="http://schemas.microsoft.com/office/infopath/2007/PartnerControls"/>
    </lcf76f155ced4ddcb4097134ff3c332f>
    <TaxCatchAll xmlns="a495fe4f-afb7-47ef-a0fd-6506664185dd" xsi:nil="true"/>
    <MediaLengthInSeconds xmlns="f9d3ff60-8cda-4206-95a3-155906e1328f" xsi:nil="true"/>
  </documentManagement>
</p:properties>
</file>

<file path=customXml/itemProps1.xml><?xml version="1.0" encoding="utf-8"?>
<ds:datastoreItem xmlns:ds="http://schemas.openxmlformats.org/officeDocument/2006/customXml" ds:itemID="{EB844C28-E65C-427C-A6DE-A988920E84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B8BB69-555F-49DC-85C3-A7B0C3518F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d3ff60-8cda-4206-95a3-155906e1328f"/>
    <ds:schemaRef ds:uri="a495fe4f-afb7-47ef-a0fd-6506664185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A789AF-1536-4A3C-859D-EA9D4247A762}">
  <ds:schemaRefs>
    <ds:schemaRef ds:uri="a495fe4f-afb7-47ef-a0fd-6506664185dd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f9d3ff60-8cda-4206-95a3-155906e1328f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Content Basic 1 column</Template>
  <TotalTime>555</TotalTime>
  <Words>388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System Font Regular</vt:lpstr>
      <vt:lpstr>Wingdings</vt:lpstr>
      <vt:lpstr>Content Basic 1 column</vt:lpstr>
      <vt:lpstr>Clinical Mobility as a Solution  (Unified Enterprise Communications for Clinical Decision Support)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this presentation</dc:title>
  <dc:subject/>
  <dc:creator>Danielle Barcilon</dc:creator>
  <cp:keywords/>
  <dc:description/>
  <cp:lastModifiedBy>James Davis</cp:lastModifiedBy>
  <cp:revision>4</cp:revision>
  <dcterms:created xsi:type="dcterms:W3CDTF">2023-11-28T17:52:48Z</dcterms:created>
  <dcterms:modified xsi:type="dcterms:W3CDTF">2024-10-02T16:52:45Z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0x01010082D9BC012AE3794E9BE0E92986FBBE5B</vt:lpwstr>
  </property>
  <property fmtid="{D5CDD505-2E9C-101B-9397-08002B2CF9AE}" pid="3" name="Order">
    <vt:r8>145700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